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7e4676f30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ef6fdca9c485f"/>
  </p:sldMasterIdLst>
  <p:sldIdLst>
    <p:sldId xmlns:r="http://schemas.openxmlformats.org/officeDocument/2006/relationships" id="256" r:id="R298fef8d900b4aa2"/>
    <p:sldId xmlns:r="http://schemas.openxmlformats.org/officeDocument/2006/relationships" id="257" r:id="R04386ae6db614e85"/>
    <p:sldId xmlns:r="http://schemas.openxmlformats.org/officeDocument/2006/relationships" id="258" r:id="Rca71c76648b540eb"/>
    <p:sldId xmlns:r="http://schemas.openxmlformats.org/officeDocument/2006/relationships" id="259" r:id="R96caaf572b3f47a8"/>
    <p:sldId xmlns:r="http://schemas.openxmlformats.org/officeDocument/2006/relationships" id="260" r:id="Rf2a2ac8a04d74cee"/>
    <p:sldId xmlns:r="http://schemas.openxmlformats.org/officeDocument/2006/relationships" id="261" r:id="R730db2621be74526"/>
    <p:sldId xmlns:r="http://schemas.openxmlformats.org/officeDocument/2006/relationships" id="262" r:id="Rabc682519f3b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ef6fdca9c485f" /><Relationship Type="http://schemas.openxmlformats.org/officeDocument/2006/relationships/slide" Target="/ppt/slides/slide1.xml" Id="R298fef8d900b4aa2" /><Relationship Type="http://schemas.openxmlformats.org/officeDocument/2006/relationships/slide" Target="/ppt/slides/slide2.xml" Id="R04386ae6db614e85" /><Relationship Type="http://schemas.openxmlformats.org/officeDocument/2006/relationships/slide" Target="/ppt/slides/slide3.xml" Id="Rca71c76648b540eb" /><Relationship Type="http://schemas.openxmlformats.org/officeDocument/2006/relationships/slide" Target="/ppt/slides/slide4.xml" Id="R96caaf572b3f47a8" /><Relationship Type="http://schemas.openxmlformats.org/officeDocument/2006/relationships/slide" Target="/ppt/slides/slide5.xml" Id="Rf2a2ac8a04d74cee" /><Relationship Type="http://schemas.openxmlformats.org/officeDocument/2006/relationships/slide" Target="/ppt/slides/slide6.xml" Id="R730db2621be74526" /><Relationship Type="http://schemas.openxmlformats.org/officeDocument/2006/relationships/slide" Target="/ppt/slides/slide7.xml" Id="Rabc682519f3b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0345ccea0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170552df4ca1" /><Relationship Type="http://schemas.openxmlformats.org/officeDocument/2006/relationships/theme" Target="/ppt/slideMasters/theme/theme1.xml" Id="Rba164c8c2c6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7170552df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327601a0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06f00ed9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f38f7a20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5cc2c7d8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c6dac1ed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d2f717eb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512c041b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