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c8f0452f7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599f780944a59"/>
  </p:sldMasterIdLst>
  <p:sldIdLst>
    <p:sldId xmlns:r="http://schemas.openxmlformats.org/officeDocument/2006/relationships" id="256" r:id="R51cc5eb8a8b745c2"/>
    <p:sldId xmlns:r="http://schemas.openxmlformats.org/officeDocument/2006/relationships" id="257" r:id="R268446ffab814fa4"/>
    <p:sldId xmlns:r="http://schemas.openxmlformats.org/officeDocument/2006/relationships" id="258" r:id="R0321b7d3e7784039"/>
    <p:sldId xmlns:r="http://schemas.openxmlformats.org/officeDocument/2006/relationships" id="259" r:id="R74cc031fbcf44a09"/>
    <p:sldId xmlns:r="http://schemas.openxmlformats.org/officeDocument/2006/relationships" id="260" r:id="Ra31eb2273880464b"/>
    <p:sldId xmlns:r="http://schemas.openxmlformats.org/officeDocument/2006/relationships" id="261" r:id="R72adaa7918dd4304"/>
    <p:sldId xmlns:r="http://schemas.openxmlformats.org/officeDocument/2006/relationships" id="262" r:id="Re67d28ab0afc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599f780944a59" /><Relationship Type="http://schemas.openxmlformats.org/officeDocument/2006/relationships/slide" Target="/ppt/slides/slide1.xml" Id="R51cc5eb8a8b745c2" /><Relationship Type="http://schemas.openxmlformats.org/officeDocument/2006/relationships/slide" Target="/ppt/slides/slide2.xml" Id="R268446ffab814fa4" /><Relationship Type="http://schemas.openxmlformats.org/officeDocument/2006/relationships/slide" Target="/ppt/slides/slide3.xml" Id="R0321b7d3e7784039" /><Relationship Type="http://schemas.openxmlformats.org/officeDocument/2006/relationships/slide" Target="/ppt/slides/slide4.xml" Id="R74cc031fbcf44a09" /><Relationship Type="http://schemas.openxmlformats.org/officeDocument/2006/relationships/slide" Target="/ppt/slides/slide5.xml" Id="Ra31eb2273880464b" /><Relationship Type="http://schemas.openxmlformats.org/officeDocument/2006/relationships/slide" Target="/ppt/slides/slide6.xml" Id="R72adaa7918dd4304" /><Relationship Type="http://schemas.openxmlformats.org/officeDocument/2006/relationships/slide" Target="/ppt/slides/slide7.xml" Id="Re67d28ab0afc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4d6b4af44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afdb14824591" /><Relationship Type="http://schemas.openxmlformats.org/officeDocument/2006/relationships/theme" Target="/ppt/slideMasters/theme/theme1.xml" Id="R9807b999009240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aafdb1482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a60241ccf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ce0575af0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6514af12a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a6e2ebea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4669eaf20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1239c1d924a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0e7269d7c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9 977 506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9 905 063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70 574 644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70 574 644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Normann, 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