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adcb106ac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ab46956944c48"/>
  </p:sldMasterIdLst>
  <p:sldIdLst>
    <p:sldId xmlns:r="http://schemas.openxmlformats.org/officeDocument/2006/relationships" id="256" r:id="R3287b1d59d124f9a"/>
    <p:sldId xmlns:r="http://schemas.openxmlformats.org/officeDocument/2006/relationships" id="257" r:id="Ra0ca685793fd4e10"/>
    <p:sldId xmlns:r="http://schemas.openxmlformats.org/officeDocument/2006/relationships" id="258" r:id="R926d449bc0474ef3"/>
    <p:sldId xmlns:r="http://schemas.openxmlformats.org/officeDocument/2006/relationships" id="259" r:id="R9ec2105cd8a344b5"/>
    <p:sldId xmlns:r="http://schemas.openxmlformats.org/officeDocument/2006/relationships" id="260" r:id="Re83e75ae2d774b09"/>
    <p:sldId xmlns:r="http://schemas.openxmlformats.org/officeDocument/2006/relationships" id="261" r:id="R61b9fd59f3084592"/>
    <p:sldId xmlns:r="http://schemas.openxmlformats.org/officeDocument/2006/relationships" id="262" r:id="R2cef11ae8d45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ab46956944c48" /><Relationship Type="http://schemas.openxmlformats.org/officeDocument/2006/relationships/slide" Target="/ppt/slides/slide1.xml" Id="R3287b1d59d124f9a" /><Relationship Type="http://schemas.openxmlformats.org/officeDocument/2006/relationships/slide" Target="/ppt/slides/slide2.xml" Id="Ra0ca685793fd4e10" /><Relationship Type="http://schemas.openxmlformats.org/officeDocument/2006/relationships/slide" Target="/ppt/slides/slide3.xml" Id="R926d449bc0474ef3" /><Relationship Type="http://schemas.openxmlformats.org/officeDocument/2006/relationships/slide" Target="/ppt/slides/slide4.xml" Id="R9ec2105cd8a344b5" /><Relationship Type="http://schemas.openxmlformats.org/officeDocument/2006/relationships/slide" Target="/ppt/slides/slide5.xml" Id="Re83e75ae2d774b09" /><Relationship Type="http://schemas.openxmlformats.org/officeDocument/2006/relationships/slide" Target="/ppt/slides/slide6.xml" Id="R61b9fd59f3084592" /><Relationship Type="http://schemas.openxmlformats.org/officeDocument/2006/relationships/slide" Target="/ppt/slides/slide7.xml" Id="R2cef11ae8d45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a199da374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75c4a0d2492e" /><Relationship Type="http://schemas.openxmlformats.org/officeDocument/2006/relationships/theme" Target="/ppt/slideMasters/theme/theme1.xml" Id="R207dad1b1104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a75c4a0d2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22d197196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c41ea2ca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802de652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b03fd9cc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c9e13765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205649ad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0f47fb7d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