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6b82ef07fa4a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e12ada5f50403e"/>
  </p:sldMasterIdLst>
  <p:sldIdLst>
    <p:sldId xmlns:r="http://schemas.openxmlformats.org/officeDocument/2006/relationships" id="256" r:id="Re97cee9df41840f0"/>
    <p:sldId xmlns:r="http://schemas.openxmlformats.org/officeDocument/2006/relationships" id="257" r:id="Rf0fb5568896c467e"/>
    <p:sldId xmlns:r="http://schemas.openxmlformats.org/officeDocument/2006/relationships" id="258" r:id="R5113bb1dac1e4cee"/>
    <p:sldId xmlns:r="http://schemas.openxmlformats.org/officeDocument/2006/relationships" id="259" r:id="Rd97bf38aa913422d"/>
    <p:sldId xmlns:r="http://schemas.openxmlformats.org/officeDocument/2006/relationships" id="260" r:id="Rf182bc54d74a4da7"/>
    <p:sldId xmlns:r="http://schemas.openxmlformats.org/officeDocument/2006/relationships" id="261" r:id="Ree21733ca62c4cf5"/>
    <p:sldId xmlns:r="http://schemas.openxmlformats.org/officeDocument/2006/relationships" id="262" r:id="R1d5e15ae9fb744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12ada5f50403e" /><Relationship Type="http://schemas.openxmlformats.org/officeDocument/2006/relationships/slide" Target="/ppt/slides/slide1.xml" Id="Re97cee9df41840f0" /><Relationship Type="http://schemas.openxmlformats.org/officeDocument/2006/relationships/slide" Target="/ppt/slides/slide2.xml" Id="Rf0fb5568896c467e" /><Relationship Type="http://schemas.openxmlformats.org/officeDocument/2006/relationships/slide" Target="/ppt/slides/slide3.xml" Id="R5113bb1dac1e4cee" /><Relationship Type="http://schemas.openxmlformats.org/officeDocument/2006/relationships/slide" Target="/ppt/slides/slide4.xml" Id="Rd97bf38aa913422d" /><Relationship Type="http://schemas.openxmlformats.org/officeDocument/2006/relationships/slide" Target="/ppt/slides/slide5.xml" Id="Rf182bc54d74a4da7" /><Relationship Type="http://schemas.openxmlformats.org/officeDocument/2006/relationships/slide" Target="/ppt/slides/slide6.xml" Id="Ree21733ca62c4cf5" /><Relationship Type="http://schemas.openxmlformats.org/officeDocument/2006/relationships/slide" Target="/ppt/slides/slide7.xml" Id="R1d5e15ae9fb744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6e393484b048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9710a86f1483a" /><Relationship Type="http://schemas.openxmlformats.org/officeDocument/2006/relationships/theme" Target="/ppt/slideMasters/theme/theme1.xml" Id="R314f636d333144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39710a86f148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f36040c1a43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6e984ed0f40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449d4ce5f43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dbd22f5244a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9ef50a48845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b803a79b647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6fa48a0354f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ACCOUNT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 GROUP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34 896 865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2 103 233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2 040 548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6 197 665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13 095 131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BETTER ADVICE GROUP AS  –  85,3 %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BOLSØNES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DEGERBY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FRICON AS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Kunnskapsparken, Loe bruk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926 732 072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