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3e8fdc4f794a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1ede0682d04bec"/>
  </p:sldMasterIdLst>
  <p:sldIdLst>
    <p:sldId xmlns:r="http://schemas.openxmlformats.org/officeDocument/2006/relationships" id="256" r:id="R12243bd6dcf64fce"/>
    <p:sldId xmlns:r="http://schemas.openxmlformats.org/officeDocument/2006/relationships" id="257" r:id="R5d12146d7f37491c"/>
    <p:sldId xmlns:r="http://schemas.openxmlformats.org/officeDocument/2006/relationships" id="258" r:id="R9bcc537a1633467c"/>
    <p:sldId xmlns:r="http://schemas.openxmlformats.org/officeDocument/2006/relationships" id="259" r:id="Reae628ac34ee437c"/>
    <p:sldId xmlns:r="http://schemas.openxmlformats.org/officeDocument/2006/relationships" id="260" r:id="R24a64d7d13ce40ac"/>
    <p:sldId xmlns:r="http://schemas.openxmlformats.org/officeDocument/2006/relationships" id="261" r:id="R06460c2906744ab0"/>
    <p:sldId xmlns:r="http://schemas.openxmlformats.org/officeDocument/2006/relationships" id="262" r:id="R28a0716ec9fd47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ede0682d04bec" /><Relationship Type="http://schemas.openxmlformats.org/officeDocument/2006/relationships/slide" Target="/ppt/slides/slide1.xml" Id="R12243bd6dcf64fce" /><Relationship Type="http://schemas.openxmlformats.org/officeDocument/2006/relationships/slide" Target="/ppt/slides/slide2.xml" Id="R5d12146d7f37491c" /><Relationship Type="http://schemas.openxmlformats.org/officeDocument/2006/relationships/slide" Target="/ppt/slides/slide3.xml" Id="R9bcc537a1633467c" /><Relationship Type="http://schemas.openxmlformats.org/officeDocument/2006/relationships/slide" Target="/ppt/slides/slide4.xml" Id="Reae628ac34ee437c" /><Relationship Type="http://schemas.openxmlformats.org/officeDocument/2006/relationships/slide" Target="/ppt/slides/slide5.xml" Id="R24a64d7d13ce40ac" /><Relationship Type="http://schemas.openxmlformats.org/officeDocument/2006/relationships/slide" Target="/ppt/slides/slide6.xml" Id="R06460c2906744ab0" /><Relationship Type="http://schemas.openxmlformats.org/officeDocument/2006/relationships/slide" Target="/ppt/slides/slide7.xml" Id="R28a0716ec9fd47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c529e217e946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1c73101014dcb" /><Relationship Type="http://schemas.openxmlformats.org/officeDocument/2006/relationships/theme" Target="/ppt/slideMasters/theme/theme1.xml" Id="Raf57940e95de4f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f1c73101014d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50b78d43947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605cb3cbd41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17b46a5404f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85004e08140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82709adcb44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25ef6670f45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b1441ca8448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 HOLDING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1 478 227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1 483 784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KOLSETH SINDRE NIKOLAI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Sindre Kvinge Kolseth, Hjalmar Brantings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5143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926 704 591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