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41a866b6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2c2346e4f4845"/>
  </p:sldMasterIdLst>
  <p:sldIdLst>
    <p:sldId xmlns:r="http://schemas.openxmlformats.org/officeDocument/2006/relationships" id="256" r:id="R65afaae90ffe46c1"/>
    <p:sldId xmlns:r="http://schemas.openxmlformats.org/officeDocument/2006/relationships" id="257" r:id="R07d1bbacb0024309"/>
    <p:sldId xmlns:r="http://schemas.openxmlformats.org/officeDocument/2006/relationships" id="258" r:id="Rffb4e2e19d5d4e9f"/>
    <p:sldId xmlns:r="http://schemas.openxmlformats.org/officeDocument/2006/relationships" id="259" r:id="R4c83fbc3619a453a"/>
    <p:sldId xmlns:r="http://schemas.openxmlformats.org/officeDocument/2006/relationships" id="260" r:id="R4a25d5d26b644fae"/>
    <p:sldId xmlns:r="http://schemas.openxmlformats.org/officeDocument/2006/relationships" id="261" r:id="R6c6b72505a8d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2c2346e4f4845" /><Relationship Type="http://schemas.openxmlformats.org/officeDocument/2006/relationships/slide" Target="/ppt/slides/slide1.xml" Id="R65afaae90ffe46c1" /><Relationship Type="http://schemas.openxmlformats.org/officeDocument/2006/relationships/slide" Target="/ppt/slides/slide2.xml" Id="R07d1bbacb0024309" /><Relationship Type="http://schemas.openxmlformats.org/officeDocument/2006/relationships/slide" Target="/ppt/slides/slide3.xml" Id="Rffb4e2e19d5d4e9f" /><Relationship Type="http://schemas.openxmlformats.org/officeDocument/2006/relationships/slide" Target="/ppt/slides/slide4.xml" Id="R4c83fbc3619a453a" /><Relationship Type="http://schemas.openxmlformats.org/officeDocument/2006/relationships/slide" Target="/ppt/slides/slide5.xml" Id="R4a25d5d26b644fae" /><Relationship Type="http://schemas.openxmlformats.org/officeDocument/2006/relationships/slide" Target="/ppt/slides/slide6.xml" Id="R6c6b72505a8d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0878567b9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e2eb74e646a8" /><Relationship Type="http://schemas.openxmlformats.org/officeDocument/2006/relationships/theme" Target="/ppt/slideMasters/theme/theme1.xml" Id="R2b61436ff054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fe2eb74e6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90f317e6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36693305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d7de3a7d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00b59085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e382bc2b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0e7c52ce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