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ffa2205f8049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b095037e184aba"/>
  </p:sldMasterIdLst>
  <p:sldIdLst>
    <p:sldId xmlns:r="http://schemas.openxmlformats.org/officeDocument/2006/relationships" id="256" r:id="Recb23676a508469b"/>
    <p:sldId xmlns:r="http://schemas.openxmlformats.org/officeDocument/2006/relationships" id="257" r:id="R0efd6af5e86b48b8"/>
    <p:sldId xmlns:r="http://schemas.openxmlformats.org/officeDocument/2006/relationships" id="258" r:id="R545095aecdf64861"/>
    <p:sldId xmlns:r="http://schemas.openxmlformats.org/officeDocument/2006/relationships" id="259" r:id="Rc1fb79544a414c15"/>
    <p:sldId xmlns:r="http://schemas.openxmlformats.org/officeDocument/2006/relationships" id="260" r:id="R9cf5c3b0b59646e1"/>
    <p:sldId xmlns:r="http://schemas.openxmlformats.org/officeDocument/2006/relationships" id="261" r:id="Ra286e0ba67e746fe"/>
    <p:sldId xmlns:r="http://schemas.openxmlformats.org/officeDocument/2006/relationships" id="262" r:id="Rb598a33e70164d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b095037e184aba" /><Relationship Type="http://schemas.openxmlformats.org/officeDocument/2006/relationships/slide" Target="/ppt/slides/slide1.xml" Id="Recb23676a508469b" /><Relationship Type="http://schemas.openxmlformats.org/officeDocument/2006/relationships/slide" Target="/ppt/slides/slide2.xml" Id="R0efd6af5e86b48b8" /><Relationship Type="http://schemas.openxmlformats.org/officeDocument/2006/relationships/slide" Target="/ppt/slides/slide3.xml" Id="R545095aecdf64861" /><Relationship Type="http://schemas.openxmlformats.org/officeDocument/2006/relationships/slide" Target="/ppt/slides/slide4.xml" Id="Rc1fb79544a414c15" /><Relationship Type="http://schemas.openxmlformats.org/officeDocument/2006/relationships/slide" Target="/ppt/slides/slide5.xml" Id="R9cf5c3b0b59646e1" /><Relationship Type="http://schemas.openxmlformats.org/officeDocument/2006/relationships/slide" Target="/ppt/slides/slide6.xml" Id="Ra286e0ba67e746fe" /><Relationship Type="http://schemas.openxmlformats.org/officeDocument/2006/relationships/slide" Target="/ppt/slides/slide7.xml" Id="Rb598a33e70164d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d133c9169245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02caf418354532" /><Relationship Type="http://schemas.openxmlformats.org/officeDocument/2006/relationships/theme" Target="/ppt/slideMasters/theme/theme1.xml" Id="R67450f047a1a40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02caf4183545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c2d2c53b5349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63931be5a41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37900acffc4b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a3ce5124694b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63ddef28aa4e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7c3b3fc7744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184a1738394a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PETERSSON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PETERSSON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PETERSSON INVEST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PETERSSON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PETERSSON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PETERSSON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−32 923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−52 095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21 167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1 313 581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PETERSSON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BÅRD ÅKE PETERSSON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PETERSSON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Mårveien 17B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3124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926 626 825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PETERSSON INVEST AS</a:t>
            </a:r>
          </a:p>
        </p:txBody>
      </p:sp>
    </p:spTree>
  </p:cSld>
  <p:clrMapOvr>
    <a:masterClrMapping xmlns:a="http://schemas.openxmlformats.org/drawingml/2006/main"/>
  </p:clrMapOvr>
</p:sld>
</file>