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7ea9a7cea7740b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8af5800e3ed40f1"/>
  </p:sldMasterIdLst>
  <p:sldIdLst>
    <p:sldId xmlns:r="http://schemas.openxmlformats.org/officeDocument/2006/relationships" id="256" r:id="Re96ba3a83dff4d84"/>
    <p:sldId xmlns:r="http://schemas.openxmlformats.org/officeDocument/2006/relationships" id="257" r:id="R5cc6cc33c6a84a69"/>
    <p:sldId xmlns:r="http://schemas.openxmlformats.org/officeDocument/2006/relationships" id="258" r:id="R05f726087e694876"/>
    <p:sldId xmlns:r="http://schemas.openxmlformats.org/officeDocument/2006/relationships" id="259" r:id="R8fded1e1b5df4d58"/>
    <p:sldId xmlns:r="http://schemas.openxmlformats.org/officeDocument/2006/relationships" id="260" r:id="R8090b6ff161b40bf"/>
    <p:sldId xmlns:r="http://schemas.openxmlformats.org/officeDocument/2006/relationships" id="261" r:id="R0d1b5d0fa7a6450b"/>
    <p:sldId xmlns:r="http://schemas.openxmlformats.org/officeDocument/2006/relationships" id="262" r:id="R3f177a8009f8463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8af5800e3ed40f1" /><Relationship Type="http://schemas.openxmlformats.org/officeDocument/2006/relationships/slide" Target="/ppt/slides/slide1.xml" Id="Re96ba3a83dff4d84" /><Relationship Type="http://schemas.openxmlformats.org/officeDocument/2006/relationships/slide" Target="/ppt/slides/slide2.xml" Id="R5cc6cc33c6a84a69" /><Relationship Type="http://schemas.openxmlformats.org/officeDocument/2006/relationships/slide" Target="/ppt/slides/slide3.xml" Id="R05f726087e694876" /><Relationship Type="http://schemas.openxmlformats.org/officeDocument/2006/relationships/slide" Target="/ppt/slides/slide4.xml" Id="R8fded1e1b5df4d58" /><Relationship Type="http://schemas.openxmlformats.org/officeDocument/2006/relationships/slide" Target="/ppt/slides/slide5.xml" Id="R8090b6ff161b40bf" /><Relationship Type="http://schemas.openxmlformats.org/officeDocument/2006/relationships/slide" Target="/ppt/slides/slide6.xml" Id="R0d1b5d0fa7a6450b" /><Relationship Type="http://schemas.openxmlformats.org/officeDocument/2006/relationships/slide" Target="/ppt/slides/slide7.xml" Id="R3f177a8009f8463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6ff339758744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d5dfff6bb1405f" /><Relationship Type="http://schemas.openxmlformats.org/officeDocument/2006/relationships/theme" Target="/ppt/slideMasters/theme/theme1.xml" Id="R7ef1f25ca7fc4e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5d5dfff6bb1405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420b5db407426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93c6952147467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2b9640b1e0480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e017c9acb243d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44a8809c0245a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68981417e94fe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7371f0ed1542c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MARIMAR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MARIMAR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MARIMAR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MARIMAR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MARIMAR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MARIMAR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−23 215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−113 909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−311 730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2 313 476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MARIMAR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MARIUS JANSEN THARALDSEN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MARIMAR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Åsliveien 9G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926 609 688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MARIMAR INVEST AS</a:t>
            </a:r>
          </a:p>
        </p:txBody>
      </p:sp>
    </p:spTree>
  </p:cSld>
  <p:clrMapOvr>
    <a:masterClrMapping xmlns:a="http://schemas.openxmlformats.org/drawingml/2006/main"/>
  </p:clrMapOvr>
</p:sld>
</file>