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1370a022d6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15954981744cae"/>
  </p:sldMasterIdLst>
  <p:sldIdLst>
    <p:sldId xmlns:r="http://schemas.openxmlformats.org/officeDocument/2006/relationships" id="256" r:id="Rd935c7c5c7594cae"/>
    <p:sldId xmlns:r="http://schemas.openxmlformats.org/officeDocument/2006/relationships" id="257" r:id="R47ec04dfeca841c6"/>
    <p:sldId xmlns:r="http://schemas.openxmlformats.org/officeDocument/2006/relationships" id="258" r:id="R13e3222b04264810"/>
    <p:sldId xmlns:r="http://schemas.openxmlformats.org/officeDocument/2006/relationships" id="259" r:id="R7d475dfc6be0419b"/>
    <p:sldId xmlns:r="http://schemas.openxmlformats.org/officeDocument/2006/relationships" id="260" r:id="R954be3ba14d846e0"/>
    <p:sldId xmlns:r="http://schemas.openxmlformats.org/officeDocument/2006/relationships" id="261" r:id="Rf3829ab7a151403d"/>
    <p:sldId xmlns:r="http://schemas.openxmlformats.org/officeDocument/2006/relationships" id="262" r:id="R70ef720a9f7a4a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5954981744cae" /><Relationship Type="http://schemas.openxmlformats.org/officeDocument/2006/relationships/slide" Target="/ppt/slides/slide1.xml" Id="Rd935c7c5c7594cae" /><Relationship Type="http://schemas.openxmlformats.org/officeDocument/2006/relationships/slide" Target="/ppt/slides/slide2.xml" Id="R47ec04dfeca841c6" /><Relationship Type="http://schemas.openxmlformats.org/officeDocument/2006/relationships/slide" Target="/ppt/slides/slide3.xml" Id="R13e3222b04264810" /><Relationship Type="http://schemas.openxmlformats.org/officeDocument/2006/relationships/slide" Target="/ppt/slides/slide4.xml" Id="R7d475dfc6be0419b" /><Relationship Type="http://schemas.openxmlformats.org/officeDocument/2006/relationships/slide" Target="/ppt/slides/slide5.xml" Id="R954be3ba14d846e0" /><Relationship Type="http://schemas.openxmlformats.org/officeDocument/2006/relationships/slide" Target="/ppt/slides/slide6.xml" Id="Rf3829ab7a151403d" /><Relationship Type="http://schemas.openxmlformats.org/officeDocument/2006/relationships/slide" Target="/ppt/slides/slide7.xml" Id="R70ef720a9f7a4a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9e232547e4a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e98b1ba2e4398" /><Relationship Type="http://schemas.openxmlformats.org/officeDocument/2006/relationships/theme" Target="/ppt/slideMasters/theme/theme1.xml" Id="R607a8417a16f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6e98b1ba2e43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b0bcd8a5b4b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d1dc3d11f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7dfabe4d942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01eeeb56740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ce501d9394a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10df2171b45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9e74bd1e246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V.H.V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5 131 727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5 131 727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Aleksander Hanssen, Arbeiderveien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