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559302fec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3c2a9f56e48fb"/>
  </p:sldMasterIdLst>
  <p:sldIdLst>
    <p:sldId xmlns:r="http://schemas.openxmlformats.org/officeDocument/2006/relationships" id="256" r:id="Ra25eb43dbfbb4c0c"/>
    <p:sldId xmlns:r="http://schemas.openxmlformats.org/officeDocument/2006/relationships" id="257" r:id="R2d64b7af8d0249bf"/>
    <p:sldId xmlns:r="http://schemas.openxmlformats.org/officeDocument/2006/relationships" id="258" r:id="R9f655a032f8147fa"/>
    <p:sldId xmlns:r="http://schemas.openxmlformats.org/officeDocument/2006/relationships" id="259" r:id="Ra1228d23a6244bb7"/>
    <p:sldId xmlns:r="http://schemas.openxmlformats.org/officeDocument/2006/relationships" id="260" r:id="Rca2e41718c3f4be5"/>
    <p:sldId xmlns:r="http://schemas.openxmlformats.org/officeDocument/2006/relationships" id="261" r:id="Rcc2d4fa5bb2e47ca"/>
    <p:sldId xmlns:r="http://schemas.openxmlformats.org/officeDocument/2006/relationships" id="262" r:id="Rf0876d95249b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3c2a9f56e48fb" /><Relationship Type="http://schemas.openxmlformats.org/officeDocument/2006/relationships/slide" Target="/ppt/slides/slide1.xml" Id="Ra25eb43dbfbb4c0c" /><Relationship Type="http://schemas.openxmlformats.org/officeDocument/2006/relationships/slide" Target="/ppt/slides/slide2.xml" Id="R2d64b7af8d0249bf" /><Relationship Type="http://schemas.openxmlformats.org/officeDocument/2006/relationships/slide" Target="/ppt/slides/slide3.xml" Id="R9f655a032f8147fa" /><Relationship Type="http://schemas.openxmlformats.org/officeDocument/2006/relationships/slide" Target="/ppt/slides/slide4.xml" Id="Ra1228d23a6244bb7" /><Relationship Type="http://schemas.openxmlformats.org/officeDocument/2006/relationships/slide" Target="/ppt/slides/slide5.xml" Id="Rca2e41718c3f4be5" /><Relationship Type="http://schemas.openxmlformats.org/officeDocument/2006/relationships/slide" Target="/ppt/slides/slide6.xml" Id="Rcc2d4fa5bb2e47ca" /><Relationship Type="http://schemas.openxmlformats.org/officeDocument/2006/relationships/slide" Target="/ppt/slides/slide7.xml" Id="Rf0876d95249b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b09589509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8a7c7d52043d6" /><Relationship Type="http://schemas.openxmlformats.org/officeDocument/2006/relationships/theme" Target="/ppt/slideMasters/theme/theme1.xml" Id="Rce547bf2f1b9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8a7c7d520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197aaad5e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a9255546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b51a5005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0c628c64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953fae072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3d418ecd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38ac762f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