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cf767f46114a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da1ca22a64929"/>
  </p:sldMasterIdLst>
  <p:sldIdLst>
    <p:sldId xmlns:r="http://schemas.openxmlformats.org/officeDocument/2006/relationships" id="256" r:id="Rbf1b62ffff1049d5"/>
    <p:sldId xmlns:r="http://schemas.openxmlformats.org/officeDocument/2006/relationships" id="257" r:id="Rf298bfd7a603426a"/>
    <p:sldId xmlns:r="http://schemas.openxmlformats.org/officeDocument/2006/relationships" id="258" r:id="R0d81bc4e33dd4cd7"/>
    <p:sldId xmlns:r="http://schemas.openxmlformats.org/officeDocument/2006/relationships" id="259" r:id="Ra71dea4d96ec42cd"/>
    <p:sldId xmlns:r="http://schemas.openxmlformats.org/officeDocument/2006/relationships" id="260" r:id="R824b445a50034a68"/>
    <p:sldId xmlns:r="http://schemas.openxmlformats.org/officeDocument/2006/relationships" id="261" r:id="R88d1203e8a0543f4"/>
    <p:sldId xmlns:r="http://schemas.openxmlformats.org/officeDocument/2006/relationships" id="262" r:id="Rf21a72c3ce3042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da1ca22a64929" /><Relationship Type="http://schemas.openxmlformats.org/officeDocument/2006/relationships/slide" Target="/ppt/slides/slide1.xml" Id="Rbf1b62ffff1049d5" /><Relationship Type="http://schemas.openxmlformats.org/officeDocument/2006/relationships/slide" Target="/ppt/slides/slide2.xml" Id="Rf298bfd7a603426a" /><Relationship Type="http://schemas.openxmlformats.org/officeDocument/2006/relationships/slide" Target="/ppt/slides/slide3.xml" Id="R0d81bc4e33dd4cd7" /><Relationship Type="http://schemas.openxmlformats.org/officeDocument/2006/relationships/slide" Target="/ppt/slides/slide4.xml" Id="Ra71dea4d96ec42cd" /><Relationship Type="http://schemas.openxmlformats.org/officeDocument/2006/relationships/slide" Target="/ppt/slides/slide5.xml" Id="R824b445a50034a68" /><Relationship Type="http://schemas.openxmlformats.org/officeDocument/2006/relationships/slide" Target="/ppt/slides/slide6.xml" Id="R88d1203e8a0543f4" /><Relationship Type="http://schemas.openxmlformats.org/officeDocument/2006/relationships/slide" Target="/ppt/slides/slide7.xml" Id="Rf21a72c3ce3042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a92b426d9e44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2c68cf0ce41d0" /><Relationship Type="http://schemas.openxmlformats.org/officeDocument/2006/relationships/theme" Target="/ppt/slideMasters/theme/theme1.xml" Id="Rbeabb54ce84845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d2c68cf0ce41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4c9f1d8d147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13437423b4f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b5a7e997a40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d532d12d14c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1ca038d6e41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17796043c48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943b174994b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ANDFOSSEN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ANDFOSSEN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ANDFOSSEN HOLDING AS ble etablert [år] og holder til i Hvalstad.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ANDFOSSEN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ANDFOSSEN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ANDFOSSEN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128 237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400 437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ANDFOSSEN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JOHN MONHOF ANDFOSSEN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ANDFOSSEN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Ravnsborgdelet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1395 Hvalstad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926 579 304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ANDFOSSEN HOLDING AS</a:t>
            </a:r>
          </a:p>
        </p:txBody>
      </p:sp>
    </p:spTree>
  </p:cSld>
  <p:clrMapOvr>
    <a:masterClrMapping xmlns:a="http://schemas.openxmlformats.org/drawingml/2006/main"/>
  </p:clrMapOvr>
</p:sld>
</file>