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e36977361b48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c530d552e94166"/>
  </p:sldMasterIdLst>
  <p:sldIdLst>
    <p:sldId xmlns:r="http://schemas.openxmlformats.org/officeDocument/2006/relationships" id="256" r:id="Rb4a607560c2f4cae"/>
    <p:sldId xmlns:r="http://schemas.openxmlformats.org/officeDocument/2006/relationships" id="257" r:id="Reab1f2d123d34ae3"/>
    <p:sldId xmlns:r="http://schemas.openxmlformats.org/officeDocument/2006/relationships" id="258" r:id="Rfdae7c1d579e4de0"/>
    <p:sldId xmlns:r="http://schemas.openxmlformats.org/officeDocument/2006/relationships" id="259" r:id="R64ac8c6652794234"/>
    <p:sldId xmlns:r="http://schemas.openxmlformats.org/officeDocument/2006/relationships" id="260" r:id="R68d3f3b7c616404b"/>
    <p:sldId xmlns:r="http://schemas.openxmlformats.org/officeDocument/2006/relationships" id="261" r:id="R6f871e51e9b34177"/>
    <p:sldId xmlns:r="http://schemas.openxmlformats.org/officeDocument/2006/relationships" id="262" r:id="R32c4fd449f804b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530d552e94166" /><Relationship Type="http://schemas.openxmlformats.org/officeDocument/2006/relationships/slide" Target="/ppt/slides/slide1.xml" Id="Rb4a607560c2f4cae" /><Relationship Type="http://schemas.openxmlformats.org/officeDocument/2006/relationships/slide" Target="/ppt/slides/slide2.xml" Id="Reab1f2d123d34ae3" /><Relationship Type="http://schemas.openxmlformats.org/officeDocument/2006/relationships/slide" Target="/ppt/slides/slide3.xml" Id="Rfdae7c1d579e4de0" /><Relationship Type="http://schemas.openxmlformats.org/officeDocument/2006/relationships/slide" Target="/ppt/slides/slide4.xml" Id="R64ac8c6652794234" /><Relationship Type="http://schemas.openxmlformats.org/officeDocument/2006/relationships/slide" Target="/ppt/slides/slide5.xml" Id="R68d3f3b7c616404b" /><Relationship Type="http://schemas.openxmlformats.org/officeDocument/2006/relationships/slide" Target="/ppt/slides/slide6.xml" Id="R6f871e51e9b34177" /><Relationship Type="http://schemas.openxmlformats.org/officeDocument/2006/relationships/slide" Target="/ppt/slides/slide7.xml" Id="R32c4fd449f804b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1af39b23b4b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9c02ad58b4fa3" /><Relationship Type="http://schemas.openxmlformats.org/officeDocument/2006/relationships/theme" Target="/ppt/slideMasters/theme/theme1.xml" Id="R12db89bf7da647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39c02ad58b4f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0bb92f6314c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d367b64384a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466c398d04c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4286d409942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8781b36244e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7c3f5cb4242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170966a054a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DEALBREAKER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DEALBREAKER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DEALBREAKER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DEALBREAKER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DEALBREAKER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DEALBREAKER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−2 454 791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1 551 177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DEALBREAKER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ØDEGAARD-GJERSTAD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DEALBREAKER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Bueråsen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926 524 178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DEALBREAKER INVEST AS</a:t>
            </a:r>
          </a:p>
        </p:txBody>
      </p:sp>
    </p:spTree>
  </p:cSld>
  <p:clrMapOvr>
    <a:masterClrMapping xmlns:a="http://schemas.openxmlformats.org/drawingml/2006/main"/>
  </p:clrMapOvr>
</p:sld>
</file>