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960ac7763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34a2301bf418f"/>
  </p:sldMasterIdLst>
  <p:sldIdLst>
    <p:sldId xmlns:r="http://schemas.openxmlformats.org/officeDocument/2006/relationships" id="256" r:id="R7b2b29b9aef242a6"/>
    <p:sldId xmlns:r="http://schemas.openxmlformats.org/officeDocument/2006/relationships" id="257" r:id="R99623953d2764749"/>
    <p:sldId xmlns:r="http://schemas.openxmlformats.org/officeDocument/2006/relationships" id="258" r:id="R1483d0cc398a42d5"/>
    <p:sldId xmlns:r="http://schemas.openxmlformats.org/officeDocument/2006/relationships" id="259" r:id="Rce4dbf538c7647e1"/>
    <p:sldId xmlns:r="http://schemas.openxmlformats.org/officeDocument/2006/relationships" id="260" r:id="R34c7715c0cb84336"/>
    <p:sldId xmlns:r="http://schemas.openxmlformats.org/officeDocument/2006/relationships" id="261" r:id="Rae7761d1f746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34a2301bf418f" /><Relationship Type="http://schemas.openxmlformats.org/officeDocument/2006/relationships/slide" Target="/ppt/slides/slide1.xml" Id="R7b2b29b9aef242a6" /><Relationship Type="http://schemas.openxmlformats.org/officeDocument/2006/relationships/slide" Target="/ppt/slides/slide2.xml" Id="R99623953d2764749" /><Relationship Type="http://schemas.openxmlformats.org/officeDocument/2006/relationships/slide" Target="/ppt/slides/slide3.xml" Id="R1483d0cc398a42d5" /><Relationship Type="http://schemas.openxmlformats.org/officeDocument/2006/relationships/slide" Target="/ppt/slides/slide4.xml" Id="Rce4dbf538c7647e1" /><Relationship Type="http://schemas.openxmlformats.org/officeDocument/2006/relationships/slide" Target="/ppt/slides/slide5.xml" Id="R34c7715c0cb84336" /><Relationship Type="http://schemas.openxmlformats.org/officeDocument/2006/relationships/slide" Target="/ppt/slides/slide6.xml" Id="Rae7761d1f746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c555b566346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2e3c9edf4471" /><Relationship Type="http://schemas.openxmlformats.org/officeDocument/2006/relationships/theme" Target="/ppt/slideMasters/theme/theme1.xml" Id="R850942b98b0a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62e3c9edf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97a69b3b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6fb2518b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7c49b1ac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2dbc4db0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17be0a2b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973d7e2a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AUTOYARD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AUTOYARD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926 475 576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