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a90d50cfd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d9825a0e44316"/>
  </p:sldMasterIdLst>
  <p:sldIdLst>
    <p:sldId xmlns:r="http://schemas.openxmlformats.org/officeDocument/2006/relationships" id="256" r:id="Re68d7181714a4ed3"/>
    <p:sldId xmlns:r="http://schemas.openxmlformats.org/officeDocument/2006/relationships" id="257" r:id="Rbe1397c7611f46c4"/>
    <p:sldId xmlns:r="http://schemas.openxmlformats.org/officeDocument/2006/relationships" id="258" r:id="R1293214b6e9a44b4"/>
    <p:sldId xmlns:r="http://schemas.openxmlformats.org/officeDocument/2006/relationships" id="259" r:id="Rb61cbeeff118445d"/>
    <p:sldId xmlns:r="http://schemas.openxmlformats.org/officeDocument/2006/relationships" id="260" r:id="R9eb75a9cb21e428a"/>
    <p:sldId xmlns:r="http://schemas.openxmlformats.org/officeDocument/2006/relationships" id="261" r:id="R333d5f3f6ae845d0"/>
    <p:sldId xmlns:r="http://schemas.openxmlformats.org/officeDocument/2006/relationships" id="262" r:id="Rf43b56c0a884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d9825a0e44316" /><Relationship Type="http://schemas.openxmlformats.org/officeDocument/2006/relationships/slide" Target="/ppt/slides/slide1.xml" Id="Re68d7181714a4ed3" /><Relationship Type="http://schemas.openxmlformats.org/officeDocument/2006/relationships/slide" Target="/ppt/slides/slide2.xml" Id="Rbe1397c7611f46c4" /><Relationship Type="http://schemas.openxmlformats.org/officeDocument/2006/relationships/slide" Target="/ppt/slides/slide3.xml" Id="R1293214b6e9a44b4" /><Relationship Type="http://schemas.openxmlformats.org/officeDocument/2006/relationships/slide" Target="/ppt/slides/slide4.xml" Id="Rb61cbeeff118445d" /><Relationship Type="http://schemas.openxmlformats.org/officeDocument/2006/relationships/slide" Target="/ppt/slides/slide5.xml" Id="R9eb75a9cb21e428a" /><Relationship Type="http://schemas.openxmlformats.org/officeDocument/2006/relationships/slide" Target="/ppt/slides/slide6.xml" Id="R333d5f3f6ae845d0" /><Relationship Type="http://schemas.openxmlformats.org/officeDocument/2006/relationships/slide" Target="/ppt/slides/slide7.xml" Id="Rf43b56c0a884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50a93c501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936b5c441442c" /><Relationship Type="http://schemas.openxmlformats.org/officeDocument/2006/relationships/theme" Target="/ppt/slideMasters/theme/theme1.xml" Id="R9b782db49bdf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5936b5c441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324f3b98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4ae39e861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c370d1b4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cc9adaa3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5a135ab02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e77b074143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340140aad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5 990 270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JENSEN AXELSEN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24C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