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96d566f50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86497d4ac4faa"/>
  </p:sldMasterIdLst>
  <p:sldIdLst>
    <p:sldId xmlns:r="http://schemas.openxmlformats.org/officeDocument/2006/relationships" id="256" r:id="R5c9f3a42460d4891"/>
    <p:sldId xmlns:r="http://schemas.openxmlformats.org/officeDocument/2006/relationships" id="257" r:id="R63e1c715115c4819"/>
    <p:sldId xmlns:r="http://schemas.openxmlformats.org/officeDocument/2006/relationships" id="258" r:id="Rb0f130c31be2498c"/>
    <p:sldId xmlns:r="http://schemas.openxmlformats.org/officeDocument/2006/relationships" id="259" r:id="R48e50de719504c9b"/>
    <p:sldId xmlns:r="http://schemas.openxmlformats.org/officeDocument/2006/relationships" id="260" r:id="Ra0d1fd4e74364154"/>
    <p:sldId xmlns:r="http://schemas.openxmlformats.org/officeDocument/2006/relationships" id="261" r:id="Re04ea7f89a9942ec"/>
    <p:sldId xmlns:r="http://schemas.openxmlformats.org/officeDocument/2006/relationships" id="262" r:id="R05b62d8b0db5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86497d4ac4faa" /><Relationship Type="http://schemas.openxmlformats.org/officeDocument/2006/relationships/slide" Target="/ppt/slides/slide1.xml" Id="R5c9f3a42460d4891" /><Relationship Type="http://schemas.openxmlformats.org/officeDocument/2006/relationships/slide" Target="/ppt/slides/slide2.xml" Id="R63e1c715115c4819" /><Relationship Type="http://schemas.openxmlformats.org/officeDocument/2006/relationships/slide" Target="/ppt/slides/slide3.xml" Id="Rb0f130c31be2498c" /><Relationship Type="http://schemas.openxmlformats.org/officeDocument/2006/relationships/slide" Target="/ppt/slides/slide4.xml" Id="R48e50de719504c9b" /><Relationship Type="http://schemas.openxmlformats.org/officeDocument/2006/relationships/slide" Target="/ppt/slides/slide5.xml" Id="Ra0d1fd4e74364154" /><Relationship Type="http://schemas.openxmlformats.org/officeDocument/2006/relationships/slide" Target="/ppt/slides/slide6.xml" Id="Re04ea7f89a9942ec" /><Relationship Type="http://schemas.openxmlformats.org/officeDocument/2006/relationships/slide" Target="/ppt/slides/slide7.xml" Id="R05b62d8b0db5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98bb1be2c49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1f130731246d5" /><Relationship Type="http://schemas.openxmlformats.org/officeDocument/2006/relationships/theme" Target="/ppt/slideMasters/theme/theme1.xml" Id="R5e27e6227d5346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1f1307312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09dd75d6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b7837073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7d4101b9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f09aa0b8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ae62cd6ce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17fbfeae5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ae97f3ef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NITROGLYCERIN COMPAGNIET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NITROGLYCERIN COMPAGNIET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MEJDELL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Mejdell, Niels Juels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926 430 602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NITROGLYCERIN COMPAGNIET AS</a:t>
            </a:r>
          </a:p>
        </p:txBody>
      </p:sp>
    </p:spTree>
  </p:cSld>
  <p:clrMapOvr>
    <a:masterClrMapping xmlns:a="http://schemas.openxmlformats.org/drawingml/2006/main"/>
  </p:clrMapOvr>
</p:sld>
</file>