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87423860b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b05c1c9004241"/>
  </p:sldMasterIdLst>
  <p:sldIdLst>
    <p:sldId xmlns:r="http://schemas.openxmlformats.org/officeDocument/2006/relationships" id="256" r:id="R2f6c952513d34255"/>
    <p:sldId xmlns:r="http://schemas.openxmlformats.org/officeDocument/2006/relationships" id="257" r:id="R56978724197a4c51"/>
    <p:sldId xmlns:r="http://schemas.openxmlformats.org/officeDocument/2006/relationships" id="258" r:id="Ra7b0b9276cc84593"/>
    <p:sldId xmlns:r="http://schemas.openxmlformats.org/officeDocument/2006/relationships" id="259" r:id="Rdcc29193da6b432e"/>
    <p:sldId xmlns:r="http://schemas.openxmlformats.org/officeDocument/2006/relationships" id="260" r:id="Rab123e209b0347d0"/>
    <p:sldId xmlns:r="http://schemas.openxmlformats.org/officeDocument/2006/relationships" id="261" r:id="R00df33c59c074f88"/>
    <p:sldId xmlns:r="http://schemas.openxmlformats.org/officeDocument/2006/relationships" id="262" r:id="R92ba2ee05c84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b05c1c9004241" /><Relationship Type="http://schemas.openxmlformats.org/officeDocument/2006/relationships/slide" Target="/ppt/slides/slide1.xml" Id="R2f6c952513d34255" /><Relationship Type="http://schemas.openxmlformats.org/officeDocument/2006/relationships/slide" Target="/ppt/slides/slide2.xml" Id="R56978724197a4c51" /><Relationship Type="http://schemas.openxmlformats.org/officeDocument/2006/relationships/slide" Target="/ppt/slides/slide3.xml" Id="Ra7b0b9276cc84593" /><Relationship Type="http://schemas.openxmlformats.org/officeDocument/2006/relationships/slide" Target="/ppt/slides/slide4.xml" Id="Rdcc29193da6b432e" /><Relationship Type="http://schemas.openxmlformats.org/officeDocument/2006/relationships/slide" Target="/ppt/slides/slide5.xml" Id="Rab123e209b0347d0" /><Relationship Type="http://schemas.openxmlformats.org/officeDocument/2006/relationships/slide" Target="/ppt/slides/slide6.xml" Id="R00df33c59c074f88" /><Relationship Type="http://schemas.openxmlformats.org/officeDocument/2006/relationships/slide" Target="/ppt/slides/slide7.xml" Id="R92ba2ee05c84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9c0314618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90b59ecd4713" /><Relationship Type="http://schemas.openxmlformats.org/officeDocument/2006/relationships/theme" Target="/ppt/slideMasters/theme/theme1.xml" Id="R0b0cc0abc824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a90b59ecd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e2129a4b0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bb9df4f5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47601bfc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be0f1c2c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bd85f6258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16cd7331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2c888fdc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