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c3527fd8c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5c6d46d3e4351"/>
  </p:sldMasterIdLst>
  <p:sldIdLst>
    <p:sldId xmlns:r="http://schemas.openxmlformats.org/officeDocument/2006/relationships" id="256" r:id="R24d6bf9c052b4195"/>
    <p:sldId xmlns:r="http://schemas.openxmlformats.org/officeDocument/2006/relationships" id="257" r:id="R28ee9b1440df4592"/>
    <p:sldId xmlns:r="http://schemas.openxmlformats.org/officeDocument/2006/relationships" id="258" r:id="Reb4a74554a7f4ee2"/>
    <p:sldId xmlns:r="http://schemas.openxmlformats.org/officeDocument/2006/relationships" id="259" r:id="Rc3c4f8a0d0f24d48"/>
    <p:sldId xmlns:r="http://schemas.openxmlformats.org/officeDocument/2006/relationships" id="260" r:id="Rd49d7f86e436472b"/>
    <p:sldId xmlns:r="http://schemas.openxmlformats.org/officeDocument/2006/relationships" id="261" r:id="R682ffc6a7c6d46ab"/>
    <p:sldId xmlns:r="http://schemas.openxmlformats.org/officeDocument/2006/relationships" id="262" r:id="Rcdf34424a40a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5c6d46d3e4351" /><Relationship Type="http://schemas.openxmlformats.org/officeDocument/2006/relationships/slide" Target="/ppt/slides/slide1.xml" Id="R24d6bf9c052b4195" /><Relationship Type="http://schemas.openxmlformats.org/officeDocument/2006/relationships/slide" Target="/ppt/slides/slide2.xml" Id="R28ee9b1440df4592" /><Relationship Type="http://schemas.openxmlformats.org/officeDocument/2006/relationships/slide" Target="/ppt/slides/slide3.xml" Id="Reb4a74554a7f4ee2" /><Relationship Type="http://schemas.openxmlformats.org/officeDocument/2006/relationships/slide" Target="/ppt/slides/slide4.xml" Id="Rc3c4f8a0d0f24d48" /><Relationship Type="http://schemas.openxmlformats.org/officeDocument/2006/relationships/slide" Target="/ppt/slides/slide5.xml" Id="Rd49d7f86e436472b" /><Relationship Type="http://schemas.openxmlformats.org/officeDocument/2006/relationships/slide" Target="/ppt/slides/slide6.xml" Id="R682ffc6a7c6d46ab" /><Relationship Type="http://schemas.openxmlformats.org/officeDocument/2006/relationships/slide" Target="/ppt/slides/slide7.xml" Id="Rcdf34424a40a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02f4c9d78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656779614fb1" /><Relationship Type="http://schemas.openxmlformats.org/officeDocument/2006/relationships/theme" Target="/ppt/slideMasters/theme/theme1.xml" Id="R170cc270abea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465677961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d70b0b81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48192506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78c886e75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8ed0e5bb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93ea35e64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de46973b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0c6e7810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6 915 241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6 953 515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Sivertsen, Røahagan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926 406 523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ARDEN AS</a:t>
            </a:r>
          </a:p>
        </p:txBody>
      </p:sp>
    </p:spTree>
  </p:cSld>
  <p:clrMapOvr>
    <a:masterClrMapping xmlns:a="http://schemas.openxmlformats.org/drawingml/2006/main"/>
  </p:clrMapOvr>
</p:sld>
</file>