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931418fc0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40e58674a49d6"/>
  </p:sldMasterIdLst>
  <p:sldIdLst>
    <p:sldId xmlns:r="http://schemas.openxmlformats.org/officeDocument/2006/relationships" id="256" r:id="R916ed6e476c2491b"/>
    <p:sldId xmlns:r="http://schemas.openxmlformats.org/officeDocument/2006/relationships" id="257" r:id="R11932f0eb52143b8"/>
    <p:sldId xmlns:r="http://schemas.openxmlformats.org/officeDocument/2006/relationships" id="258" r:id="R4eb0af0d429344bc"/>
    <p:sldId xmlns:r="http://schemas.openxmlformats.org/officeDocument/2006/relationships" id="259" r:id="Rcd30f46440b2458f"/>
    <p:sldId xmlns:r="http://schemas.openxmlformats.org/officeDocument/2006/relationships" id="260" r:id="Rc5bec31d1a8c4763"/>
    <p:sldId xmlns:r="http://schemas.openxmlformats.org/officeDocument/2006/relationships" id="261" r:id="Rdb46f9e4500b439e"/>
    <p:sldId xmlns:r="http://schemas.openxmlformats.org/officeDocument/2006/relationships" id="262" r:id="R73cd112b5c41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40e58674a49d6" /><Relationship Type="http://schemas.openxmlformats.org/officeDocument/2006/relationships/slide" Target="/ppt/slides/slide1.xml" Id="R916ed6e476c2491b" /><Relationship Type="http://schemas.openxmlformats.org/officeDocument/2006/relationships/slide" Target="/ppt/slides/slide2.xml" Id="R11932f0eb52143b8" /><Relationship Type="http://schemas.openxmlformats.org/officeDocument/2006/relationships/slide" Target="/ppt/slides/slide3.xml" Id="R4eb0af0d429344bc" /><Relationship Type="http://schemas.openxmlformats.org/officeDocument/2006/relationships/slide" Target="/ppt/slides/slide4.xml" Id="Rcd30f46440b2458f" /><Relationship Type="http://schemas.openxmlformats.org/officeDocument/2006/relationships/slide" Target="/ppt/slides/slide5.xml" Id="Rc5bec31d1a8c4763" /><Relationship Type="http://schemas.openxmlformats.org/officeDocument/2006/relationships/slide" Target="/ppt/slides/slide6.xml" Id="Rdb46f9e4500b439e" /><Relationship Type="http://schemas.openxmlformats.org/officeDocument/2006/relationships/slide" Target="/ppt/slides/slide7.xml" Id="R73cd112b5c41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beaffbea8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581634ea34668" /><Relationship Type="http://schemas.openxmlformats.org/officeDocument/2006/relationships/theme" Target="/ppt/slideMasters/theme/theme1.xml" Id="Re1be4daf882d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581634ea3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52d97aa749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9e844defa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4847fe52e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73d6c25ea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1d5a4247d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58467da9043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c526f705f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BIGONE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BIGONE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AASHAUG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Krokliveien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926 390 422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BIGONE HOLDING AS</a:t>
            </a:r>
          </a:p>
        </p:txBody>
      </p:sp>
    </p:spTree>
  </p:cSld>
  <p:clrMapOvr>
    <a:masterClrMapping xmlns:a="http://schemas.openxmlformats.org/drawingml/2006/main"/>
  </p:clrMapOvr>
</p:sld>
</file>