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ab627f370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eb6bbc66134717"/>
  </p:sldMasterIdLst>
  <p:sldIdLst>
    <p:sldId xmlns:r="http://schemas.openxmlformats.org/officeDocument/2006/relationships" id="256" r:id="R623cfee329f24e41"/>
    <p:sldId xmlns:r="http://schemas.openxmlformats.org/officeDocument/2006/relationships" id="257" r:id="R09013a3b47d740a4"/>
    <p:sldId xmlns:r="http://schemas.openxmlformats.org/officeDocument/2006/relationships" id="258" r:id="R9cf85aed18c84ade"/>
    <p:sldId xmlns:r="http://schemas.openxmlformats.org/officeDocument/2006/relationships" id="259" r:id="Rb857821285de4fd6"/>
    <p:sldId xmlns:r="http://schemas.openxmlformats.org/officeDocument/2006/relationships" id="260" r:id="R2eb8c33e421a42c8"/>
    <p:sldId xmlns:r="http://schemas.openxmlformats.org/officeDocument/2006/relationships" id="261" r:id="R960808875256414c"/>
    <p:sldId xmlns:r="http://schemas.openxmlformats.org/officeDocument/2006/relationships" id="262" r:id="Rde9b63126762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eb6bbc66134717" /><Relationship Type="http://schemas.openxmlformats.org/officeDocument/2006/relationships/slide" Target="/ppt/slides/slide1.xml" Id="R623cfee329f24e41" /><Relationship Type="http://schemas.openxmlformats.org/officeDocument/2006/relationships/slide" Target="/ppt/slides/slide2.xml" Id="R09013a3b47d740a4" /><Relationship Type="http://schemas.openxmlformats.org/officeDocument/2006/relationships/slide" Target="/ppt/slides/slide3.xml" Id="R9cf85aed18c84ade" /><Relationship Type="http://schemas.openxmlformats.org/officeDocument/2006/relationships/slide" Target="/ppt/slides/slide4.xml" Id="Rb857821285de4fd6" /><Relationship Type="http://schemas.openxmlformats.org/officeDocument/2006/relationships/slide" Target="/ppt/slides/slide5.xml" Id="R2eb8c33e421a42c8" /><Relationship Type="http://schemas.openxmlformats.org/officeDocument/2006/relationships/slide" Target="/ppt/slides/slide6.xml" Id="R960808875256414c" /><Relationship Type="http://schemas.openxmlformats.org/officeDocument/2006/relationships/slide" Target="/ppt/slides/slide7.xml" Id="Rde9b63126762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09045c7f5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fab824a304181" /><Relationship Type="http://schemas.openxmlformats.org/officeDocument/2006/relationships/theme" Target="/ppt/slideMasters/theme/theme1.xml" Id="R16b4f782f0b6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5fab824a30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d2eba78d544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421871f4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d8d9f3d5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eae693137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3bdd66412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63248429b4e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1a37443ee47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BETTER ADVICE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BETTER ADVICE GROUP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48 750 424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24 163 748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144 238 420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VARDFJELL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LEONBERG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DATSETTO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ARDITO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KVERNELAND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Kunnskapsparken, Loe bruk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926 346 326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BETTER ADVICE GROUP AS</a:t>
            </a:r>
          </a:p>
        </p:txBody>
      </p:sp>
    </p:spTree>
  </p:cSld>
  <p:clrMapOvr>
    <a:masterClrMapping xmlns:a="http://schemas.openxmlformats.org/drawingml/2006/main"/>
  </p:clrMapOvr>
</p:sld>
</file>