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526b532ff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c37b0158f542d5"/>
  </p:sldMasterIdLst>
  <p:sldIdLst>
    <p:sldId xmlns:r="http://schemas.openxmlformats.org/officeDocument/2006/relationships" id="256" r:id="Re0b4cb0e86924f36"/>
    <p:sldId xmlns:r="http://schemas.openxmlformats.org/officeDocument/2006/relationships" id="257" r:id="Rd5ed6474724342d4"/>
    <p:sldId xmlns:r="http://schemas.openxmlformats.org/officeDocument/2006/relationships" id="258" r:id="Rc36252e94fe34ff9"/>
    <p:sldId xmlns:r="http://schemas.openxmlformats.org/officeDocument/2006/relationships" id="259" r:id="Rc67852402c914fa1"/>
    <p:sldId xmlns:r="http://schemas.openxmlformats.org/officeDocument/2006/relationships" id="260" r:id="R05ac31626a0943e8"/>
    <p:sldId xmlns:r="http://schemas.openxmlformats.org/officeDocument/2006/relationships" id="261" r:id="R34c5c7679e174c85"/>
    <p:sldId xmlns:r="http://schemas.openxmlformats.org/officeDocument/2006/relationships" id="262" r:id="Rb3f8ae6e8819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37b0158f542d5" /><Relationship Type="http://schemas.openxmlformats.org/officeDocument/2006/relationships/slide" Target="/ppt/slides/slide1.xml" Id="Re0b4cb0e86924f36" /><Relationship Type="http://schemas.openxmlformats.org/officeDocument/2006/relationships/slide" Target="/ppt/slides/slide2.xml" Id="Rd5ed6474724342d4" /><Relationship Type="http://schemas.openxmlformats.org/officeDocument/2006/relationships/slide" Target="/ppt/slides/slide3.xml" Id="Rc36252e94fe34ff9" /><Relationship Type="http://schemas.openxmlformats.org/officeDocument/2006/relationships/slide" Target="/ppt/slides/slide4.xml" Id="Rc67852402c914fa1" /><Relationship Type="http://schemas.openxmlformats.org/officeDocument/2006/relationships/slide" Target="/ppt/slides/slide5.xml" Id="R05ac31626a0943e8" /><Relationship Type="http://schemas.openxmlformats.org/officeDocument/2006/relationships/slide" Target="/ppt/slides/slide6.xml" Id="R34c5c7679e174c85" /><Relationship Type="http://schemas.openxmlformats.org/officeDocument/2006/relationships/slide" Target="/ppt/slides/slide7.xml" Id="Rb3f8ae6e8819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bb870d0864c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7b72c3d3144f9" /><Relationship Type="http://schemas.openxmlformats.org/officeDocument/2006/relationships/theme" Target="/ppt/slideMasters/theme/theme1.xml" Id="Rd0261c61ff28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77b72c3d3144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f22a5cef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e2a0df97f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a4011514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48248653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10f74dec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19d9f907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0055cb4f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BJORT INVEST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7 988 536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28 046 096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OVE SELAND THUE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Ove Thue, Molland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BJORT INVEST AS</a:t>
            </a:r>
          </a:p>
        </p:txBody>
      </p:sp>
    </p:spTree>
  </p:cSld>
  <p:clrMapOvr>
    <a:masterClrMapping xmlns:a="http://schemas.openxmlformats.org/drawingml/2006/main"/>
  </p:clrMapOvr>
</p:sld>
</file>