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da5b3afd8843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a4d066e66244d6"/>
  </p:sldMasterIdLst>
  <p:sldIdLst>
    <p:sldId xmlns:r="http://schemas.openxmlformats.org/officeDocument/2006/relationships" id="256" r:id="Rb318b76ba0d0458b"/>
    <p:sldId xmlns:r="http://schemas.openxmlformats.org/officeDocument/2006/relationships" id="257" r:id="Rd31a40406b3d4233"/>
    <p:sldId xmlns:r="http://schemas.openxmlformats.org/officeDocument/2006/relationships" id="258" r:id="Rbf9be428746b4cfc"/>
    <p:sldId xmlns:r="http://schemas.openxmlformats.org/officeDocument/2006/relationships" id="259" r:id="R53e580d7e3d348a7"/>
    <p:sldId xmlns:r="http://schemas.openxmlformats.org/officeDocument/2006/relationships" id="260" r:id="R72993e07d43f42e6"/>
    <p:sldId xmlns:r="http://schemas.openxmlformats.org/officeDocument/2006/relationships" id="261" r:id="R98f2589f470a42a2"/>
    <p:sldId xmlns:r="http://schemas.openxmlformats.org/officeDocument/2006/relationships" id="262" r:id="R76385c4f615440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a4d066e66244d6" /><Relationship Type="http://schemas.openxmlformats.org/officeDocument/2006/relationships/slide" Target="/ppt/slides/slide1.xml" Id="Rb318b76ba0d0458b" /><Relationship Type="http://schemas.openxmlformats.org/officeDocument/2006/relationships/slide" Target="/ppt/slides/slide2.xml" Id="Rd31a40406b3d4233" /><Relationship Type="http://schemas.openxmlformats.org/officeDocument/2006/relationships/slide" Target="/ppt/slides/slide3.xml" Id="Rbf9be428746b4cfc" /><Relationship Type="http://schemas.openxmlformats.org/officeDocument/2006/relationships/slide" Target="/ppt/slides/slide4.xml" Id="R53e580d7e3d348a7" /><Relationship Type="http://schemas.openxmlformats.org/officeDocument/2006/relationships/slide" Target="/ppt/slides/slide5.xml" Id="R72993e07d43f42e6" /><Relationship Type="http://schemas.openxmlformats.org/officeDocument/2006/relationships/slide" Target="/ppt/slides/slide6.xml" Id="R98f2589f470a42a2" /><Relationship Type="http://schemas.openxmlformats.org/officeDocument/2006/relationships/slide" Target="/ppt/slides/slide7.xml" Id="R76385c4f615440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0193ce274244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b1d89eeab49dc" /><Relationship Type="http://schemas.openxmlformats.org/officeDocument/2006/relationships/theme" Target="/ppt/slideMasters/theme/theme1.xml" Id="R15b6c86b00a24f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eb1d89eeab49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e2c295c7848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f09279fae41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7f126320247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9dfb0a4dc41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b4934113d4a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c716bdfb845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3f62a223948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PKLIED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PKLIED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PKLIED INVEST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PKLIED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PKLIED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PKLIED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22 062 072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22 986 501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PKLIED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CHRISTIAN LIED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PKLIED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Christian Lied, Bleikerfaret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1387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926 324 462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PKLIED INVEST AS</a:t>
            </a:r>
          </a:p>
        </p:txBody>
      </p:sp>
    </p:spTree>
  </p:cSld>
  <p:clrMapOvr>
    <a:masterClrMapping xmlns:a="http://schemas.openxmlformats.org/drawingml/2006/main"/>
  </p:clrMapOvr>
</p:sld>
</file>