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34d442185e4a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ade3b809db402c"/>
  </p:sldMasterIdLst>
  <p:sldIdLst>
    <p:sldId xmlns:r="http://schemas.openxmlformats.org/officeDocument/2006/relationships" id="256" r:id="R5459d9f23c234fa1"/>
    <p:sldId xmlns:r="http://schemas.openxmlformats.org/officeDocument/2006/relationships" id="257" r:id="R7459f20600f948be"/>
    <p:sldId xmlns:r="http://schemas.openxmlformats.org/officeDocument/2006/relationships" id="258" r:id="R644b3a5bffc9422d"/>
    <p:sldId xmlns:r="http://schemas.openxmlformats.org/officeDocument/2006/relationships" id="259" r:id="R7db1753572d0415d"/>
    <p:sldId xmlns:r="http://schemas.openxmlformats.org/officeDocument/2006/relationships" id="260" r:id="R81b3a40c21774727"/>
    <p:sldId xmlns:r="http://schemas.openxmlformats.org/officeDocument/2006/relationships" id="261" r:id="R9ec57f21eb824bba"/>
    <p:sldId xmlns:r="http://schemas.openxmlformats.org/officeDocument/2006/relationships" id="262" r:id="R7f1b82118e764f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de3b809db402c" /><Relationship Type="http://schemas.openxmlformats.org/officeDocument/2006/relationships/slide" Target="/ppt/slides/slide1.xml" Id="R5459d9f23c234fa1" /><Relationship Type="http://schemas.openxmlformats.org/officeDocument/2006/relationships/slide" Target="/ppt/slides/slide2.xml" Id="R7459f20600f948be" /><Relationship Type="http://schemas.openxmlformats.org/officeDocument/2006/relationships/slide" Target="/ppt/slides/slide3.xml" Id="R644b3a5bffc9422d" /><Relationship Type="http://schemas.openxmlformats.org/officeDocument/2006/relationships/slide" Target="/ppt/slides/slide4.xml" Id="R7db1753572d0415d" /><Relationship Type="http://schemas.openxmlformats.org/officeDocument/2006/relationships/slide" Target="/ppt/slides/slide5.xml" Id="R81b3a40c21774727" /><Relationship Type="http://schemas.openxmlformats.org/officeDocument/2006/relationships/slide" Target="/ppt/slides/slide6.xml" Id="R9ec57f21eb824bba" /><Relationship Type="http://schemas.openxmlformats.org/officeDocument/2006/relationships/slide" Target="/ppt/slides/slide7.xml" Id="R7f1b82118e764f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e4debeef04c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c8ea5d728468f" /><Relationship Type="http://schemas.openxmlformats.org/officeDocument/2006/relationships/theme" Target="/ppt/slideMasters/theme/theme1.xml" Id="R6e3afd750dc443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0c8ea5d72846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f908d852244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a8b5363674b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1e51324ee4b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79f5bf97b4a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2f3532f4343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9857d3aed41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ecfa3173049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LANAAS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LANAAS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−196 284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1 574 512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24 623 537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24 662 282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ANDREAS 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Andreas Aas, Løvika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926 324 306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LANAAS INVEST AS</a:t>
            </a:r>
          </a:p>
        </p:txBody>
      </p:sp>
    </p:spTree>
  </p:cSld>
  <p:clrMapOvr>
    <a:masterClrMapping xmlns:a="http://schemas.openxmlformats.org/drawingml/2006/main"/>
  </p:clrMapOvr>
</p:sld>
</file>