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143eeb93c3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f22f518cb46f8"/>
  </p:sldMasterIdLst>
  <p:sldIdLst>
    <p:sldId xmlns:r="http://schemas.openxmlformats.org/officeDocument/2006/relationships" id="256" r:id="Red08ebdc7d8846e3"/>
    <p:sldId xmlns:r="http://schemas.openxmlformats.org/officeDocument/2006/relationships" id="257" r:id="R018314b05fd341f4"/>
    <p:sldId xmlns:r="http://schemas.openxmlformats.org/officeDocument/2006/relationships" id="258" r:id="R87760b1804df4305"/>
    <p:sldId xmlns:r="http://schemas.openxmlformats.org/officeDocument/2006/relationships" id="259" r:id="R7f8848a3e6254d0e"/>
    <p:sldId xmlns:r="http://schemas.openxmlformats.org/officeDocument/2006/relationships" id="260" r:id="R06bc330140d144d3"/>
    <p:sldId xmlns:r="http://schemas.openxmlformats.org/officeDocument/2006/relationships" id="261" r:id="R165b02c494d849a7"/>
    <p:sldId xmlns:r="http://schemas.openxmlformats.org/officeDocument/2006/relationships" id="262" r:id="R9ea933e0e496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f22f518cb46f8" /><Relationship Type="http://schemas.openxmlformats.org/officeDocument/2006/relationships/slide" Target="/ppt/slides/slide1.xml" Id="Red08ebdc7d8846e3" /><Relationship Type="http://schemas.openxmlformats.org/officeDocument/2006/relationships/slide" Target="/ppt/slides/slide2.xml" Id="R018314b05fd341f4" /><Relationship Type="http://schemas.openxmlformats.org/officeDocument/2006/relationships/slide" Target="/ppt/slides/slide3.xml" Id="R87760b1804df4305" /><Relationship Type="http://schemas.openxmlformats.org/officeDocument/2006/relationships/slide" Target="/ppt/slides/slide4.xml" Id="R7f8848a3e6254d0e" /><Relationship Type="http://schemas.openxmlformats.org/officeDocument/2006/relationships/slide" Target="/ppt/slides/slide5.xml" Id="R06bc330140d144d3" /><Relationship Type="http://schemas.openxmlformats.org/officeDocument/2006/relationships/slide" Target="/ppt/slides/slide6.xml" Id="R165b02c494d849a7" /><Relationship Type="http://schemas.openxmlformats.org/officeDocument/2006/relationships/slide" Target="/ppt/slides/slide7.xml" Id="R9ea933e0e496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36bf9fbb2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7e889b4f84841" /><Relationship Type="http://schemas.openxmlformats.org/officeDocument/2006/relationships/theme" Target="/ppt/slideMasters/theme/theme1.xml" Id="R9e3c8b29c8a9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7e889b4f8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591bbdcef45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2beeeebb7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59d830e7f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decaf0b6e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783a1ee1a43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8dd8779954d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46255dddd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EMPLOYEE INVESTCO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59 159 162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