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7b5bacc8744c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f3366fd8d467a"/>
  </p:sldMasterIdLst>
  <p:sldIdLst>
    <p:sldId xmlns:r="http://schemas.openxmlformats.org/officeDocument/2006/relationships" id="256" r:id="Rcf7c2c18fe1b4879"/>
    <p:sldId xmlns:r="http://schemas.openxmlformats.org/officeDocument/2006/relationships" id="257" r:id="Rfb3fccb49e2b4608"/>
    <p:sldId xmlns:r="http://schemas.openxmlformats.org/officeDocument/2006/relationships" id="258" r:id="R9e8d94dfc1c24748"/>
    <p:sldId xmlns:r="http://schemas.openxmlformats.org/officeDocument/2006/relationships" id="259" r:id="Re73dfb66b9c54155"/>
    <p:sldId xmlns:r="http://schemas.openxmlformats.org/officeDocument/2006/relationships" id="260" r:id="R3914ecb4f1a446d5"/>
    <p:sldId xmlns:r="http://schemas.openxmlformats.org/officeDocument/2006/relationships" id="261" r:id="R5ec34f1515244b8f"/>
    <p:sldId xmlns:r="http://schemas.openxmlformats.org/officeDocument/2006/relationships" id="262" r:id="R8b0fe0eee4e144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f3366fd8d467a" /><Relationship Type="http://schemas.openxmlformats.org/officeDocument/2006/relationships/slide" Target="/ppt/slides/slide1.xml" Id="Rcf7c2c18fe1b4879" /><Relationship Type="http://schemas.openxmlformats.org/officeDocument/2006/relationships/slide" Target="/ppt/slides/slide2.xml" Id="Rfb3fccb49e2b4608" /><Relationship Type="http://schemas.openxmlformats.org/officeDocument/2006/relationships/slide" Target="/ppt/slides/slide3.xml" Id="R9e8d94dfc1c24748" /><Relationship Type="http://schemas.openxmlformats.org/officeDocument/2006/relationships/slide" Target="/ppt/slides/slide4.xml" Id="Re73dfb66b9c54155" /><Relationship Type="http://schemas.openxmlformats.org/officeDocument/2006/relationships/slide" Target="/ppt/slides/slide5.xml" Id="R3914ecb4f1a446d5" /><Relationship Type="http://schemas.openxmlformats.org/officeDocument/2006/relationships/slide" Target="/ppt/slides/slide6.xml" Id="R5ec34f1515244b8f" /><Relationship Type="http://schemas.openxmlformats.org/officeDocument/2006/relationships/slide" Target="/ppt/slides/slide7.xml" Id="R8b0fe0eee4e144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a10548f9a4f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92e78a5cb4542" /><Relationship Type="http://schemas.openxmlformats.org/officeDocument/2006/relationships/theme" Target="/ppt/slideMasters/theme/theme1.xml" Id="R7b882b1d5d9341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92e78a5cb45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f28ca5d9f4b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e277881a545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39550cb5f4e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036e9266b44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583d957a643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f92fcd47a4b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04cfc032f4e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ACJ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10 323 242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92 326 066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92 437 021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CHRISTIAN JELSA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926 304 488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