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9f698358348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f9adc922a84a89"/>
  </p:sldMasterIdLst>
  <p:sldIdLst>
    <p:sldId xmlns:r="http://schemas.openxmlformats.org/officeDocument/2006/relationships" id="256" r:id="Rfaf3953495364bb8"/>
    <p:sldId xmlns:r="http://schemas.openxmlformats.org/officeDocument/2006/relationships" id="257" r:id="R973dcb47f9594376"/>
    <p:sldId xmlns:r="http://schemas.openxmlformats.org/officeDocument/2006/relationships" id="258" r:id="R79ae8262d4a34876"/>
    <p:sldId xmlns:r="http://schemas.openxmlformats.org/officeDocument/2006/relationships" id="259" r:id="R4f3ab833f04c472a"/>
    <p:sldId xmlns:r="http://schemas.openxmlformats.org/officeDocument/2006/relationships" id="260" r:id="Rc6bd4a5aba754a62"/>
    <p:sldId xmlns:r="http://schemas.openxmlformats.org/officeDocument/2006/relationships" id="261" r:id="Rced27b2963e3468c"/>
    <p:sldId xmlns:r="http://schemas.openxmlformats.org/officeDocument/2006/relationships" id="262" r:id="Rd214b56bb44648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9adc922a84a89" /><Relationship Type="http://schemas.openxmlformats.org/officeDocument/2006/relationships/slide" Target="/ppt/slides/slide1.xml" Id="Rfaf3953495364bb8" /><Relationship Type="http://schemas.openxmlformats.org/officeDocument/2006/relationships/slide" Target="/ppt/slides/slide2.xml" Id="R973dcb47f9594376" /><Relationship Type="http://schemas.openxmlformats.org/officeDocument/2006/relationships/slide" Target="/ppt/slides/slide3.xml" Id="R79ae8262d4a34876" /><Relationship Type="http://schemas.openxmlformats.org/officeDocument/2006/relationships/slide" Target="/ppt/slides/slide4.xml" Id="R4f3ab833f04c472a" /><Relationship Type="http://schemas.openxmlformats.org/officeDocument/2006/relationships/slide" Target="/ppt/slides/slide5.xml" Id="Rc6bd4a5aba754a62" /><Relationship Type="http://schemas.openxmlformats.org/officeDocument/2006/relationships/slide" Target="/ppt/slides/slide6.xml" Id="Rced27b2963e3468c" /><Relationship Type="http://schemas.openxmlformats.org/officeDocument/2006/relationships/slide" Target="/ppt/slides/slide7.xml" Id="Rd214b56bb44648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b5752dda742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46ee6aa4d443c" /><Relationship Type="http://schemas.openxmlformats.org/officeDocument/2006/relationships/theme" Target="/ppt/slideMasters/theme/theme1.xml" Id="Rd069c3fb15464b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046ee6aa4d44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76254fe1448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42e487d5842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fc9aaac3541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d22f039c648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31fb149534e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01940677d48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7c1ab4f2946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 BERGSPREKKEN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BERGSPREKKEN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759 558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BRYNJULFSEN AXEL MIDTSKOG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40C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926 296 493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