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bb2c0264b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7850dc484c41fe"/>
  </p:sldMasterIdLst>
  <p:sldIdLst>
    <p:sldId xmlns:r="http://schemas.openxmlformats.org/officeDocument/2006/relationships" id="256" r:id="R962ebb079cf44ffb"/>
    <p:sldId xmlns:r="http://schemas.openxmlformats.org/officeDocument/2006/relationships" id="257" r:id="R3925fbdaa7fa4181"/>
    <p:sldId xmlns:r="http://schemas.openxmlformats.org/officeDocument/2006/relationships" id="258" r:id="R6ff7f7597c034c87"/>
    <p:sldId xmlns:r="http://schemas.openxmlformats.org/officeDocument/2006/relationships" id="259" r:id="R104f3e7f24cd47be"/>
    <p:sldId xmlns:r="http://schemas.openxmlformats.org/officeDocument/2006/relationships" id="260" r:id="R55880ebf34f74a13"/>
    <p:sldId xmlns:r="http://schemas.openxmlformats.org/officeDocument/2006/relationships" id="261" r:id="R1708024f905547d7"/>
    <p:sldId xmlns:r="http://schemas.openxmlformats.org/officeDocument/2006/relationships" id="262" r:id="R998e5ed10e0a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850dc484c41fe" /><Relationship Type="http://schemas.openxmlformats.org/officeDocument/2006/relationships/slide" Target="/ppt/slides/slide1.xml" Id="R962ebb079cf44ffb" /><Relationship Type="http://schemas.openxmlformats.org/officeDocument/2006/relationships/slide" Target="/ppt/slides/slide2.xml" Id="R3925fbdaa7fa4181" /><Relationship Type="http://schemas.openxmlformats.org/officeDocument/2006/relationships/slide" Target="/ppt/slides/slide3.xml" Id="R6ff7f7597c034c87" /><Relationship Type="http://schemas.openxmlformats.org/officeDocument/2006/relationships/slide" Target="/ppt/slides/slide4.xml" Id="R104f3e7f24cd47be" /><Relationship Type="http://schemas.openxmlformats.org/officeDocument/2006/relationships/slide" Target="/ppt/slides/slide5.xml" Id="R55880ebf34f74a13" /><Relationship Type="http://schemas.openxmlformats.org/officeDocument/2006/relationships/slide" Target="/ppt/slides/slide6.xml" Id="R1708024f905547d7" /><Relationship Type="http://schemas.openxmlformats.org/officeDocument/2006/relationships/slide" Target="/ppt/slides/slide7.xml" Id="R998e5ed10e0a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5f4944cde46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f25cbcdda4bbe" /><Relationship Type="http://schemas.openxmlformats.org/officeDocument/2006/relationships/theme" Target="/ppt/slideMasters/theme/theme1.xml" Id="R38e7cb003b9d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f25cbcdda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cbdb6c660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54a1d49ea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5af213163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8dbc20bea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c1f5fbaaf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a16baaab541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b392e85848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12 287 492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MØRKVED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