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23787bf0d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086db0b1842fd"/>
  </p:sldMasterIdLst>
  <p:sldIdLst>
    <p:sldId xmlns:r="http://schemas.openxmlformats.org/officeDocument/2006/relationships" id="256" r:id="R0158cf7c4ff24ff1"/>
    <p:sldId xmlns:r="http://schemas.openxmlformats.org/officeDocument/2006/relationships" id="257" r:id="R4974617097ae4ca3"/>
    <p:sldId xmlns:r="http://schemas.openxmlformats.org/officeDocument/2006/relationships" id="258" r:id="R4f778209e293425b"/>
    <p:sldId xmlns:r="http://schemas.openxmlformats.org/officeDocument/2006/relationships" id="259" r:id="R7c5bf30a26da4806"/>
    <p:sldId xmlns:r="http://schemas.openxmlformats.org/officeDocument/2006/relationships" id="260" r:id="R7ed375d95b5345d9"/>
    <p:sldId xmlns:r="http://schemas.openxmlformats.org/officeDocument/2006/relationships" id="261" r:id="Rc6cec6027c484792"/>
    <p:sldId xmlns:r="http://schemas.openxmlformats.org/officeDocument/2006/relationships" id="262" r:id="R0472b0667370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086db0b1842fd" /><Relationship Type="http://schemas.openxmlformats.org/officeDocument/2006/relationships/slide" Target="/ppt/slides/slide1.xml" Id="R0158cf7c4ff24ff1" /><Relationship Type="http://schemas.openxmlformats.org/officeDocument/2006/relationships/slide" Target="/ppt/slides/slide2.xml" Id="R4974617097ae4ca3" /><Relationship Type="http://schemas.openxmlformats.org/officeDocument/2006/relationships/slide" Target="/ppt/slides/slide3.xml" Id="R4f778209e293425b" /><Relationship Type="http://schemas.openxmlformats.org/officeDocument/2006/relationships/slide" Target="/ppt/slides/slide4.xml" Id="R7c5bf30a26da4806" /><Relationship Type="http://schemas.openxmlformats.org/officeDocument/2006/relationships/slide" Target="/ppt/slides/slide5.xml" Id="R7ed375d95b5345d9" /><Relationship Type="http://schemas.openxmlformats.org/officeDocument/2006/relationships/slide" Target="/ppt/slides/slide6.xml" Id="Rc6cec6027c484792" /><Relationship Type="http://schemas.openxmlformats.org/officeDocument/2006/relationships/slide" Target="/ppt/slides/slide7.xml" Id="R0472b0667370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715c5e162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b289ff1f4d7b" /><Relationship Type="http://schemas.openxmlformats.org/officeDocument/2006/relationships/theme" Target="/ppt/slideMasters/theme/theme1.xml" Id="Rcf861951be91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dcb289ff1f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0314aac56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46fecce07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cd543224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1ea200ec5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9ddd34be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11f18e9a5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6f5a06eed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JØRGEN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