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31b80a63bc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c581c584be478d"/>
  </p:sldMasterIdLst>
  <p:sldIdLst>
    <p:sldId xmlns:r="http://schemas.openxmlformats.org/officeDocument/2006/relationships" id="256" r:id="R9b04ed740ed045a4"/>
    <p:sldId xmlns:r="http://schemas.openxmlformats.org/officeDocument/2006/relationships" id="257" r:id="Red1c06bde29b4848"/>
    <p:sldId xmlns:r="http://schemas.openxmlformats.org/officeDocument/2006/relationships" id="258" r:id="Rb129bf93066445c8"/>
    <p:sldId xmlns:r="http://schemas.openxmlformats.org/officeDocument/2006/relationships" id="259" r:id="Rb5102c1634f94f3f"/>
    <p:sldId xmlns:r="http://schemas.openxmlformats.org/officeDocument/2006/relationships" id="260" r:id="Re41415fc2f284f9c"/>
    <p:sldId xmlns:r="http://schemas.openxmlformats.org/officeDocument/2006/relationships" id="261" r:id="R29dab6219aef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581c584be478d" /><Relationship Type="http://schemas.openxmlformats.org/officeDocument/2006/relationships/slide" Target="/ppt/slides/slide1.xml" Id="R9b04ed740ed045a4" /><Relationship Type="http://schemas.openxmlformats.org/officeDocument/2006/relationships/slide" Target="/ppt/slides/slide2.xml" Id="Red1c06bde29b4848" /><Relationship Type="http://schemas.openxmlformats.org/officeDocument/2006/relationships/slide" Target="/ppt/slides/slide3.xml" Id="Rb129bf93066445c8" /><Relationship Type="http://schemas.openxmlformats.org/officeDocument/2006/relationships/slide" Target="/ppt/slides/slide4.xml" Id="Rb5102c1634f94f3f" /><Relationship Type="http://schemas.openxmlformats.org/officeDocument/2006/relationships/slide" Target="/ppt/slides/slide5.xml" Id="Re41415fc2f284f9c" /><Relationship Type="http://schemas.openxmlformats.org/officeDocument/2006/relationships/slide" Target="/ppt/slides/slide6.xml" Id="R29dab6219aef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401d9a4724a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bb7c2418e403e" /><Relationship Type="http://schemas.openxmlformats.org/officeDocument/2006/relationships/theme" Target="/ppt/slideMasters/theme/theme1.xml" Id="R4b22f79934104a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4bb7c2418e40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5c01197fd41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d2c9feed0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e0c557d4840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0bba1bb1f4a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c0895797c40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bdd4f580146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926 200 739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