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ddaebab6b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fc2b0457043ad"/>
  </p:sldMasterIdLst>
  <p:sldIdLst>
    <p:sldId xmlns:r="http://schemas.openxmlformats.org/officeDocument/2006/relationships" id="256" r:id="R728b81d2b97e4c21"/>
    <p:sldId xmlns:r="http://schemas.openxmlformats.org/officeDocument/2006/relationships" id="257" r:id="Re854609d3d214e11"/>
    <p:sldId xmlns:r="http://schemas.openxmlformats.org/officeDocument/2006/relationships" id="258" r:id="R04d706492d714ea6"/>
    <p:sldId xmlns:r="http://schemas.openxmlformats.org/officeDocument/2006/relationships" id="259" r:id="R624c84df79bd4541"/>
    <p:sldId xmlns:r="http://schemas.openxmlformats.org/officeDocument/2006/relationships" id="260" r:id="R829d847f37bb4d0e"/>
    <p:sldId xmlns:r="http://schemas.openxmlformats.org/officeDocument/2006/relationships" id="261" r:id="R174a2bea0f2a4dcd"/>
    <p:sldId xmlns:r="http://schemas.openxmlformats.org/officeDocument/2006/relationships" id="262" r:id="Rce56c57d44bd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fc2b0457043ad" /><Relationship Type="http://schemas.openxmlformats.org/officeDocument/2006/relationships/slide" Target="/ppt/slides/slide1.xml" Id="R728b81d2b97e4c21" /><Relationship Type="http://schemas.openxmlformats.org/officeDocument/2006/relationships/slide" Target="/ppt/slides/slide2.xml" Id="Re854609d3d214e11" /><Relationship Type="http://schemas.openxmlformats.org/officeDocument/2006/relationships/slide" Target="/ppt/slides/slide3.xml" Id="R04d706492d714ea6" /><Relationship Type="http://schemas.openxmlformats.org/officeDocument/2006/relationships/slide" Target="/ppt/slides/slide4.xml" Id="R624c84df79bd4541" /><Relationship Type="http://schemas.openxmlformats.org/officeDocument/2006/relationships/slide" Target="/ppt/slides/slide5.xml" Id="R829d847f37bb4d0e" /><Relationship Type="http://schemas.openxmlformats.org/officeDocument/2006/relationships/slide" Target="/ppt/slides/slide6.xml" Id="R174a2bea0f2a4dcd" /><Relationship Type="http://schemas.openxmlformats.org/officeDocument/2006/relationships/slide" Target="/ppt/slides/slide7.xml" Id="Rce56c57d44bd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2d62c1902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1f69b7424a6b" /><Relationship Type="http://schemas.openxmlformats.org/officeDocument/2006/relationships/theme" Target="/ppt/slideMasters/theme/theme1.xml" Id="R7b79c0f3b63f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b1f69b742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bf4e549d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723c1a2f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e7c934b0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656ed576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bfc37b46f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7eec20ea0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ce3d65f8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