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862f87efe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4b30e96fa49d7"/>
  </p:sldMasterIdLst>
  <p:sldIdLst>
    <p:sldId xmlns:r="http://schemas.openxmlformats.org/officeDocument/2006/relationships" id="256" r:id="Re06aefe0dc99422a"/>
    <p:sldId xmlns:r="http://schemas.openxmlformats.org/officeDocument/2006/relationships" id="257" r:id="Rcf511623f7c94ed9"/>
    <p:sldId xmlns:r="http://schemas.openxmlformats.org/officeDocument/2006/relationships" id="258" r:id="R6162a372d5d6434b"/>
    <p:sldId xmlns:r="http://schemas.openxmlformats.org/officeDocument/2006/relationships" id="259" r:id="R7a227c0d1700462e"/>
    <p:sldId xmlns:r="http://schemas.openxmlformats.org/officeDocument/2006/relationships" id="260" r:id="R6f5abbdd597c4859"/>
    <p:sldId xmlns:r="http://schemas.openxmlformats.org/officeDocument/2006/relationships" id="261" r:id="Rbd5bb80dff0f4a1a"/>
    <p:sldId xmlns:r="http://schemas.openxmlformats.org/officeDocument/2006/relationships" id="262" r:id="R72f286f78c514c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4b30e96fa49d7" /><Relationship Type="http://schemas.openxmlformats.org/officeDocument/2006/relationships/slide" Target="/ppt/slides/slide1.xml" Id="Re06aefe0dc99422a" /><Relationship Type="http://schemas.openxmlformats.org/officeDocument/2006/relationships/slide" Target="/ppt/slides/slide2.xml" Id="Rcf511623f7c94ed9" /><Relationship Type="http://schemas.openxmlformats.org/officeDocument/2006/relationships/slide" Target="/ppt/slides/slide3.xml" Id="R6162a372d5d6434b" /><Relationship Type="http://schemas.openxmlformats.org/officeDocument/2006/relationships/slide" Target="/ppt/slides/slide4.xml" Id="R7a227c0d1700462e" /><Relationship Type="http://schemas.openxmlformats.org/officeDocument/2006/relationships/slide" Target="/ppt/slides/slide5.xml" Id="R6f5abbdd597c4859" /><Relationship Type="http://schemas.openxmlformats.org/officeDocument/2006/relationships/slide" Target="/ppt/slides/slide6.xml" Id="Rbd5bb80dff0f4a1a" /><Relationship Type="http://schemas.openxmlformats.org/officeDocument/2006/relationships/slide" Target="/ppt/slides/slide7.xml" Id="R72f286f78c514c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2a96a2fa349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76730ecb542e8" /><Relationship Type="http://schemas.openxmlformats.org/officeDocument/2006/relationships/theme" Target="/ppt/slideMasters/theme/theme1.xml" Id="Ra777b299cb4e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76730ecb5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f64454661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0296af665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5eada11df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1b1357f37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2fc98108c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5ef5ae215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3c94456ab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−1 219 376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1 767 159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9 290 023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AHUMADA CEPEDA CLAUDIO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