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a9910c6a37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93bd10e2a4f10"/>
  </p:sldMasterIdLst>
  <p:sldIdLst>
    <p:sldId xmlns:r="http://schemas.openxmlformats.org/officeDocument/2006/relationships" id="256" r:id="Rc6bdfb4184cb4c92"/>
    <p:sldId xmlns:r="http://schemas.openxmlformats.org/officeDocument/2006/relationships" id="257" r:id="Rb0f87d50ab98403a"/>
    <p:sldId xmlns:r="http://schemas.openxmlformats.org/officeDocument/2006/relationships" id="258" r:id="R03a88d80239b4ce3"/>
    <p:sldId xmlns:r="http://schemas.openxmlformats.org/officeDocument/2006/relationships" id="259" r:id="R6edcfb4b867a455f"/>
    <p:sldId xmlns:r="http://schemas.openxmlformats.org/officeDocument/2006/relationships" id="260" r:id="Rcb2d50ebf4cc45a7"/>
    <p:sldId xmlns:r="http://schemas.openxmlformats.org/officeDocument/2006/relationships" id="261" r:id="Rccb27d4274744a95"/>
    <p:sldId xmlns:r="http://schemas.openxmlformats.org/officeDocument/2006/relationships" id="262" r:id="Rcc6ac8f865c3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93bd10e2a4f10" /><Relationship Type="http://schemas.openxmlformats.org/officeDocument/2006/relationships/slide" Target="/ppt/slides/slide1.xml" Id="Rc6bdfb4184cb4c92" /><Relationship Type="http://schemas.openxmlformats.org/officeDocument/2006/relationships/slide" Target="/ppt/slides/slide2.xml" Id="Rb0f87d50ab98403a" /><Relationship Type="http://schemas.openxmlformats.org/officeDocument/2006/relationships/slide" Target="/ppt/slides/slide3.xml" Id="R03a88d80239b4ce3" /><Relationship Type="http://schemas.openxmlformats.org/officeDocument/2006/relationships/slide" Target="/ppt/slides/slide4.xml" Id="R6edcfb4b867a455f" /><Relationship Type="http://schemas.openxmlformats.org/officeDocument/2006/relationships/slide" Target="/ppt/slides/slide5.xml" Id="Rcb2d50ebf4cc45a7" /><Relationship Type="http://schemas.openxmlformats.org/officeDocument/2006/relationships/slide" Target="/ppt/slides/slide6.xml" Id="Rccb27d4274744a95" /><Relationship Type="http://schemas.openxmlformats.org/officeDocument/2006/relationships/slide" Target="/ppt/slides/slide7.xml" Id="Rcc6ac8f865c3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294365b4442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628dc1b234702" /><Relationship Type="http://schemas.openxmlformats.org/officeDocument/2006/relationships/theme" Target="/ppt/slideMasters/theme/theme1.xml" Id="R943584a9caa84a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628dc1b23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38ae2517a45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e7742fcda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7deb362d2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3be031aa74c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571904a8e48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778c1615f4d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ceca49c06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INGASSET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INGASSET II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957 059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8 500 503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10 519 781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MOLDESTAD INGA LISE 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Sæthres veg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926 194 208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