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835632461948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7ec52f868942b3"/>
  </p:sldMasterIdLst>
  <p:sldIdLst>
    <p:sldId xmlns:r="http://schemas.openxmlformats.org/officeDocument/2006/relationships" id="256" r:id="Re3a5e770b45445c0"/>
    <p:sldId xmlns:r="http://schemas.openxmlformats.org/officeDocument/2006/relationships" id="257" r:id="R4d215729b8bb4233"/>
    <p:sldId xmlns:r="http://schemas.openxmlformats.org/officeDocument/2006/relationships" id="258" r:id="Rf624ebec99e5404b"/>
    <p:sldId xmlns:r="http://schemas.openxmlformats.org/officeDocument/2006/relationships" id="259" r:id="R02d8dd29eda14b9c"/>
    <p:sldId xmlns:r="http://schemas.openxmlformats.org/officeDocument/2006/relationships" id="260" r:id="R72309408f9814941"/>
    <p:sldId xmlns:r="http://schemas.openxmlformats.org/officeDocument/2006/relationships" id="261" r:id="Rc5a3cdd9bb974d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ec52f868942b3" /><Relationship Type="http://schemas.openxmlformats.org/officeDocument/2006/relationships/slide" Target="/ppt/slides/slide1.xml" Id="Re3a5e770b45445c0" /><Relationship Type="http://schemas.openxmlformats.org/officeDocument/2006/relationships/slide" Target="/ppt/slides/slide2.xml" Id="R4d215729b8bb4233" /><Relationship Type="http://schemas.openxmlformats.org/officeDocument/2006/relationships/slide" Target="/ppt/slides/slide3.xml" Id="Rf624ebec99e5404b" /><Relationship Type="http://schemas.openxmlformats.org/officeDocument/2006/relationships/slide" Target="/ppt/slides/slide4.xml" Id="R02d8dd29eda14b9c" /><Relationship Type="http://schemas.openxmlformats.org/officeDocument/2006/relationships/slide" Target="/ppt/slides/slide5.xml" Id="R72309408f9814941" /><Relationship Type="http://schemas.openxmlformats.org/officeDocument/2006/relationships/slide" Target="/ppt/slides/slide6.xml" Id="Rc5a3cdd9bb974d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bbd8eeb8934f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d9db4c9e84941" /><Relationship Type="http://schemas.openxmlformats.org/officeDocument/2006/relationships/theme" Target="/ppt/slideMasters/theme/theme1.xml" Id="Rdfec72b0bf6a4b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7d9db4c9e849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f386256794a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361121ded47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b5b54f01f4e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11c7e9b5a44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004b5ada74b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5ddbf74e54a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MOONAGE DAYDREAM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MOONAGE DAYDREAM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391 618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558 634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Elgtråkket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926 189 697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