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2bdc6ab8934e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5d42fa5f4147b7"/>
  </p:sldMasterIdLst>
  <p:sldIdLst>
    <p:sldId xmlns:r="http://schemas.openxmlformats.org/officeDocument/2006/relationships" id="256" r:id="R90e39206dceb4f53"/>
    <p:sldId xmlns:r="http://schemas.openxmlformats.org/officeDocument/2006/relationships" id="257" r:id="R5a4f679792be4417"/>
    <p:sldId xmlns:r="http://schemas.openxmlformats.org/officeDocument/2006/relationships" id="258" r:id="R6c44696184ac4070"/>
    <p:sldId xmlns:r="http://schemas.openxmlformats.org/officeDocument/2006/relationships" id="259" r:id="R34b6b161f7cd4ef9"/>
    <p:sldId xmlns:r="http://schemas.openxmlformats.org/officeDocument/2006/relationships" id="260" r:id="Re7088c0f9c9f42c9"/>
    <p:sldId xmlns:r="http://schemas.openxmlformats.org/officeDocument/2006/relationships" id="261" r:id="R0ccc114fd80a4079"/>
    <p:sldId xmlns:r="http://schemas.openxmlformats.org/officeDocument/2006/relationships" id="262" r:id="R8e272f5ba63a4e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5d42fa5f4147b7" /><Relationship Type="http://schemas.openxmlformats.org/officeDocument/2006/relationships/slide" Target="/ppt/slides/slide1.xml" Id="R90e39206dceb4f53" /><Relationship Type="http://schemas.openxmlformats.org/officeDocument/2006/relationships/slide" Target="/ppt/slides/slide2.xml" Id="R5a4f679792be4417" /><Relationship Type="http://schemas.openxmlformats.org/officeDocument/2006/relationships/slide" Target="/ppt/slides/slide3.xml" Id="R6c44696184ac4070" /><Relationship Type="http://schemas.openxmlformats.org/officeDocument/2006/relationships/slide" Target="/ppt/slides/slide4.xml" Id="R34b6b161f7cd4ef9" /><Relationship Type="http://schemas.openxmlformats.org/officeDocument/2006/relationships/slide" Target="/ppt/slides/slide5.xml" Id="Re7088c0f9c9f42c9" /><Relationship Type="http://schemas.openxmlformats.org/officeDocument/2006/relationships/slide" Target="/ppt/slides/slide6.xml" Id="R0ccc114fd80a4079" /><Relationship Type="http://schemas.openxmlformats.org/officeDocument/2006/relationships/slide" Target="/ppt/slides/slide7.xml" Id="R8e272f5ba63a4e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fefd637f7842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a0ba3f68d4192" /><Relationship Type="http://schemas.openxmlformats.org/officeDocument/2006/relationships/theme" Target="/ppt/slideMasters/theme/theme1.xml" Id="R10c358cc73614f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ea0ba3f68d41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269d6edb841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0c6fc399b4c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fc8c5136344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913e38bf94c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5e45230874d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c444ec3dc47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885267a4e44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SUSTAINABILITY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SUSTAINABILITY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SUSTAINABILITY INVEST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SUSTAINABILITY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SUSTAINABILITY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SUSTAINABILITY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222 554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26 448 656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26 466 348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SUSTAINABILITY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JAN ENDRE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SUSTAINABILITY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Skogvegen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6150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926 181 165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SUSTAINABILITY INVEST AS</a:t>
            </a:r>
          </a:p>
        </p:txBody>
      </p:sp>
    </p:spTree>
  </p:cSld>
  <p:clrMapOvr>
    <a:masterClrMapping xmlns:a="http://schemas.openxmlformats.org/drawingml/2006/main"/>
  </p:clrMapOvr>
</p:sld>
</file>