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f6861a919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9467c6af84664"/>
  </p:sldMasterIdLst>
  <p:sldIdLst>
    <p:sldId xmlns:r="http://schemas.openxmlformats.org/officeDocument/2006/relationships" id="256" r:id="R01ff5de453284be7"/>
    <p:sldId xmlns:r="http://schemas.openxmlformats.org/officeDocument/2006/relationships" id="257" r:id="R3c297d5b37a64143"/>
    <p:sldId xmlns:r="http://schemas.openxmlformats.org/officeDocument/2006/relationships" id="258" r:id="R25e7215ce1674795"/>
    <p:sldId xmlns:r="http://schemas.openxmlformats.org/officeDocument/2006/relationships" id="259" r:id="R2561a4e8e4d54605"/>
    <p:sldId xmlns:r="http://schemas.openxmlformats.org/officeDocument/2006/relationships" id="260" r:id="R9eda0b3f6c5e4582"/>
    <p:sldId xmlns:r="http://schemas.openxmlformats.org/officeDocument/2006/relationships" id="261" r:id="Rae46f11041c4463f"/>
    <p:sldId xmlns:r="http://schemas.openxmlformats.org/officeDocument/2006/relationships" id="262" r:id="Rcd00710bf10a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9467c6af84664" /><Relationship Type="http://schemas.openxmlformats.org/officeDocument/2006/relationships/slide" Target="/ppt/slides/slide1.xml" Id="R01ff5de453284be7" /><Relationship Type="http://schemas.openxmlformats.org/officeDocument/2006/relationships/slide" Target="/ppt/slides/slide2.xml" Id="R3c297d5b37a64143" /><Relationship Type="http://schemas.openxmlformats.org/officeDocument/2006/relationships/slide" Target="/ppt/slides/slide3.xml" Id="R25e7215ce1674795" /><Relationship Type="http://schemas.openxmlformats.org/officeDocument/2006/relationships/slide" Target="/ppt/slides/slide4.xml" Id="R2561a4e8e4d54605" /><Relationship Type="http://schemas.openxmlformats.org/officeDocument/2006/relationships/slide" Target="/ppt/slides/slide5.xml" Id="R9eda0b3f6c5e4582" /><Relationship Type="http://schemas.openxmlformats.org/officeDocument/2006/relationships/slide" Target="/ppt/slides/slide6.xml" Id="Rae46f11041c4463f" /><Relationship Type="http://schemas.openxmlformats.org/officeDocument/2006/relationships/slide" Target="/ppt/slides/slide7.xml" Id="Rcd00710bf10a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7ab7b913c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95db02dc4d64" /><Relationship Type="http://schemas.openxmlformats.org/officeDocument/2006/relationships/theme" Target="/ppt/slideMasters/theme/theme1.xml" Id="R8fa9da652113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495db02dc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a3b1abc4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1de7e4ee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5558e59949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f056f61d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9a472f05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a5fe0124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c04a7a9ca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7 559 609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ERLEND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Furseth Liadal, Eliholen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6155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