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9f1db7d1b946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01ef25e92849c7"/>
  </p:sldMasterIdLst>
  <p:sldIdLst>
    <p:sldId xmlns:r="http://schemas.openxmlformats.org/officeDocument/2006/relationships" id="256" r:id="Rbd770ea8b1c64cfb"/>
    <p:sldId xmlns:r="http://schemas.openxmlformats.org/officeDocument/2006/relationships" id="257" r:id="Rff1763682eb441cf"/>
    <p:sldId xmlns:r="http://schemas.openxmlformats.org/officeDocument/2006/relationships" id="258" r:id="Re3ef1a9d4e224d03"/>
    <p:sldId xmlns:r="http://schemas.openxmlformats.org/officeDocument/2006/relationships" id="259" r:id="Rbd5cfd9fb882457c"/>
    <p:sldId xmlns:r="http://schemas.openxmlformats.org/officeDocument/2006/relationships" id="260" r:id="Rda5ab87ce6134cc6"/>
    <p:sldId xmlns:r="http://schemas.openxmlformats.org/officeDocument/2006/relationships" id="261" r:id="R7e0ed5636ddd49d8"/>
    <p:sldId xmlns:r="http://schemas.openxmlformats.org/officeDocument/2006/relationships" id="262" r:id="Rc09a3ad7a87847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01ef25e92849c7" /><Relationship Type="http://schemas.openxmlformats.org/officeDocument/2006/relationships/slide" Target="/ppt/slides/slide1.xml" Id="Rbd770ea8b1c64cfb" /><Relationship Type="http://schemas.openxmlformats.org/officeDocument/2006/relationships/slide" Target="/ppt/slides/slide2.xml" Id="Rff1763682eb441cf" /><Relationship Type="http://schemas.openxmlformats.org/officeDocument/2006/relationships/slide" Target="/ppt/slides/slide3.xml" Id="Re3ef1a9d4e224d03" /><Relationship Type="http://schemas.openxmlformats.org/officeDocument/2006/relationships/slide" Target="/ppt/slides/slide4.xml" Id="Rbd5cfd9fb882457c" /><Relationship Type="http://schemas.openxmlformats.org/officeDocument/2006/relationships/slide" Target="/ppt/slides/slide5.xml" Id="Rda5ab87ce6134cc6" /><Relationship Type="http://schemas.openxmlformats.org/officeDocument/2006/relationships/slide" Target="/ppt/slides/slide6.xml" Id="R7e0ed5636ddd49d8" /><Relationship Type="http://schemas.openxmlformats.org/officeDocument/2006/relationships/slide" Target="/ppt/slides/slide7.xml" Id="Rc09a3ad7a87847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7faafffa7d4f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4d9edba7974784" /><Relationship Type="http://schemas.openxmlformats.org/officeDocument/2006/relationships/theme" Target="/ppt/slideMasters/theme/theme1.xml" Id="Re6142095864e47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4d9edba79747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92fe729c744c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fbc4b331294e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2f64f6e17c4f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e27b464d9842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3616607c1644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38b0e581e545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7550a6a91340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LFT AS ble etablert [år] og holder til i Ørsta.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−24 331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2 217 920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6 451 199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6 513 311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LIADAL TORD FURSETH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Tord Furseth Liadal, Liadalsvegen 886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6152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926 171 038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LFT AS</a:t>
            </a:r>
          </a:p>
        </p:txBody>
      </p:sp>
    </p:spTree>
  </p:cSld>
  <p:clrMapOvr>
    <a:masterClrMapping xmlns:a="http://schemas.openxmlformats.org/drawingml/2006/main"/>
  </p:clrMapOvr>
</p:sld>
</file>