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a5361ce31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d79598852c4c81"/>
  </p:sldMasterIdLst>
  <p:sldIdLst>
    <p:sldId xmlns:r="http://schemas.openxmlformats.org/officeDocument/2006/relationships" id="256" r:id="R9680ca14b3454fd8"/>
    <p:sldId xmlns:r="http://schemas.openxmlformats.org/officeDocument/2006/relationships" id="257" r:id="R0be7102087be406c"/>
    <p:sldId xmlns:r="http://schemas.openxmlformats.org/officeDocument/2006/relationships" id="258" r:id="R0dbd422e19ea4c94"/>
    <p:sldId xmlns:r="http://schemas.openxmlformats.org/officeDocument/2006/relationships" id="259" r:id="R08a3f970edee4159"/>
    <p:sldId xmlns:r="http://schemas.openxmlformats.org/officeDocument/2006/relationships" id="260" r:id="R9de924f1be1f46cb"/>
    <p:sldId xmlns:r="http://schemas.openxmlformats.org/officeDocument/2006/relationships" id="261" r:id="R08bd7b3bf32b4001"/>
    <p:sldId xmlns:r="http://schemas.openxmlformats.org/officeDocument/2006/relationships" id="262" r:id="R0a78e69b8f884e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79598852c4c81" /><Relationship Type="http://schemas.openxmlformats.org/officeDocument/2006/relationships/slide" Target="/ppt/slides/slide1.xml" Id="R9680ca14b3454fd8" /><Relationship Type="http://schemas.openxmlformats.org/officeDocument/2006/relationships/slide" Target="/ppt/slides/slide2.xml" Id="R0be7102087be406c" /><Relationship Type="http://schemas.openxmlformats.org/officeDocument/2006/relationships/slide" Target="/ppt/slides/slide3.xml" Id="R0dbd422e19ea4c94" /><Relationship Type="http://schemas.openxmlformats.org/officeDocument/2006/relationships/slide" Target="/ppt/slides/slide4.xml" Id="R08a3f970edee4159" /><Relationship Type="http://schemas.openxmlformats.org/officeDocument/2006/relationships/slide" Target="/ppt/slides/slide5.xml" Id="R9de924f1be1f46cb" /><Relationship Type="http://schemas.openxmlformats.org/officeDocument/2006/relationships/slide" Target="/ppt/slides/slide6.xml" Id="R08bd7b3bf32b4001" /><Relationship Type="http://schemas.openxmlformats.org/officeDocument/2006/relationships/slide" Target="/ppt/slides/slide7.xml" Id="R0a78e69b8f884e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ea27d37f1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3953766bf451b" /><Relationship Type="http://schemas.openxmlformats.org/officeDocument/2006/relationships/theme" Target="/ppt/slideMasters/theme/theme1.xml" Id="Rc33463a29f0b46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3953766bf45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a8f73a04947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edf681cda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bb08eb79d4b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15ab718a0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8d532677642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01969d89e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042fdadb34a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ANKILL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ANKILL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ØYSTEIN ANKILL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Brit Ankill, Reinslettveien 90B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926 156 187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ANKILL HOLDING AS</a:t>
            </a:r>
          </a:p>
        </p:txBody>
      </p:sp>
    </p:spTree>
  </p:cSld>
  <p:clrMapOvr>
    <a:masterClrMapping xmlns:a="http://schemas.openxmlformats.org/drawingml/2006/main"/>
  </p:clrMapOvr>
</p:sld>
</file>