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2440c06eb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fdca2fa634620"/>
  </p:sldMasterIdLst>
  <p:sldIdLst>
    <p:sldId xmlns:r="http://schemas.openxmlformats.org/officeDocument/2006/relationships" id="256" r:id="R9bbf0161034f44d4"/>
    <p:sldId xmlns:r="http://schemas.openxmlformats.org/officeDocument/2006/relationships" id="257" r:id="R7c2f0d1c12ea4010"/>
    <p:sldId xmlns:r="http://schemas.openxmlformats.org/officeDocument/2006/relationships" id="258" r:id="Re07d33b6b9694688"/>
    <p:sldId xmlns:r="http://schemas.openxmlformats.org/officeDocument/2006/relationships" id="259" r:id="R2d9b7ee5a321466e"/>
    <p:sldId xmlns:r="http://schemas.openxmlformats.org/officeDocument/2006/relationships" id="260" r:id="R79a1193315df49c8"/>
    <p:sldId xmlns:r="http://schemas.openxmlformats.org/officeDocument/2006/relationships" id="261" r:id="R811dab1ac11f4939"/>
    <p:sldId xmlns:r="http://schemas.openxmlformats.org/officeDocument/2006/relationships" id="262" r:id="R5565efbd69ef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fdca2fa634620" /><Relationship Type="http://schemas.openxmlformats.org/officeDocument/2006/relationships/slide" Target="/ppt/slides/slide1.xml" Id="R9bbf0161034f44d4" /><Relationship Type="http://schemas.openxmlformats.org/officeDocument/2006/relationships/slide" Target="/ppt/slides/slide2.xml" Id="R7c2f0d1c12ea4010" /><Relationship Type="http://schemas.openxmlformats.org/officeDocument/2006/relationships/slide" Target="/ppt/slides/slide3.xml" Id="Re07d33b6b9694688" /><Relationship Type="http://schemas.openxmlformats.org/officeDocument/2006/relationships/slide" Target="/ppt/slides/slide4.xml" Id="R2d9b7ee5a321466e" /><Relationship Type="http://schemas.openxmlformats.org/officeDocument/2006/relationships/slide" Target="/ppt/slides/slide5.xml" Id="R79a1193315df49c8" /><Relationship Type="http://schemas.openxmlformats.org/officeDocument/2006/relationships/slide" Target="/ppt/slides/slide6.xml" Id="R811dab1ac11f4939" /><Relationship Type="http://schemas.openxmlformats.org/officeDocument/2006/relationships/slide" Target="/ppt/slides/slide7.xml" Id="R5565efbd69ef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7f75f96f0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4d16dde834ee0" /><Relationship Type="http://schemas.openxmlformats.org/officeDocument/2006/relationships/theme" Target="/ppt/slideMasters/theme/theme1.xml" Id="Ra49bc508dd02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4d16dde83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28b2a206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61e5b442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a0cb2b77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3312154b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70bf08a1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f75c2c55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486a70c2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