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f138ea858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149810c96432e"/>
  </p:sldMasterIdLst>
  <p:sldIdLst>
    <p:sldId xmlns:r="http://schemas.openxmlformats.org/officeDocument/2006/relationships" id="256" r:id="Rdea9dc26c9804514"/>
    <p:sldId xmlns:r="http://schemas.openxmlformats.org/officeDocument/2006/relationships" id="257" r:id="R57934272cebe4a39"/>
    <p:sldId xmlns:r="http://schemas.openxmlformats.org/officeDocument/2006/relationships" id="258" r:id="R400770f7cc1b4f82"/>
    <p:sldId xmlns:r="http://schemas.openxmlformats.org/officeDocument/2006/relationships" id="259" r:id="Rd2a8bb2ca9084099"/>
    <p:sldId xmlns:r="http://schemas.openxmlformats.org/officeDocument/2006/relationships" id="260" r:id="R855eec282e2549e6"/>
    <p:sldId xmlns:r="http://schemas.openxmlformats.org/officeDocument/2006/relationships" id="261" r:id="R6d7091caa1014c41"/>
    <p:sldId xmlns:r="http://schemas.openxmlformats.org/officeDocument/2006/relationships" id="262" r:id="Rd43fea4964e9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149810c96432e" /><Relationship Type="http://schemas.openxmlformats.org/officeDocument/2006/relationships/slide" Target="/ppt/slides/slide1.xml" Id="Rdea9dc26c9804514" /><Relationship Type="http://schemas.openxmlformats.org/officeDocument/2006/relationships/slide" Target="/ppt/slides/slide2.xml" Id="R57934272cebe4a39" /><Relationship Type="http://schemas.openxmlformats.org/officeDocument/2006/relationships/slide" Target="/ppt/slides/slide3.xml" Id="R400770f7cc1b4f82" /><Relationship Type="http://schemas.openxmlformats.org/officeDocument/2006/relationships/slide" Target="/ppt/slides/slide4.xml" Id="Rd2a8bb2ca9084099" /><Relationship Type="http://schemas.openxmlformats.org/officeDocument/2006/relationships/slide" Target="/ppt/slides/slide5.xml" Id="R855eec282e2549e6" /><Relationship Type="http://schemas.openxmlformats.org/officeDocument/2006/relationships/slide" Target="/ppt/slides/slide6.xml" Id="R6d7091caa1014c41" /><Relationship Type="http://schemas.openxmlformats.org/officeDocument/2006/relationships/slide" Target="/ppt/slides/slide7.xml" Id="Rd43fea4964e9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271cf4dfc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b35c07f994263" /><Relationship Type="http://schemas.openxmlformats.org/officeDocument/2006/relationships/theme" Target="/ppt/slideMasters/theme/theme1.xml" Id="Rd932c13affa0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b35c07f9942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201d5aee5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af84b722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527a3db2c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33cba36e9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c5f2b1787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17f7353d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3ab7d99ec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THECA INVESTERINGER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THECA INVESTERINGER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1 156 142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59 385 457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59 354 624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CHARLOTTE THORBORG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Rømckes 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926 105 752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THECA INVESTERINGER AS</a:t>
            </a:r>
          </a:p>
        </p:txBody>
      </p:sp>
    </p:spTree>
  </p:cSld>
  <p:clrMapOvr>
    <a:masterClrMapping xmlns:a="http://schemas.openxmlformats.org/drawingml/2006/main"/>
  </p:clrMapOvr>
</p:sld>
</file>