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b138479f1e4e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faa39c680b4805"/>
  </p:sldMasterIdLst>
  <p:sldIdLst>
    <p:sldId xmlns:r="http://schemas.openxmlformats.org/officeDocument/2006/relationships" id="256" r:id="Re4162e9f4e1a4a62"/>
    <p:sldId xmlns:r="http://schemas.openxmlformats.org/officeDocument/2006/relationships" id="257" r:id="R43f3c536b9324076"/>
    <p:sldId xmlns:r="http://schemas.openxmlformats.org/officeDocument/2006/relationships" id="258" r:id="R6a7dd45945e346da"/>
    <p:sldId xmlns:r="http://schemas.openxmlformats.org/officeDocument/2006/relationships" id="259" r:id="R8cd41feac56c48cf"/>
    <p:sldId xmlns:r="http://schemas.openxmlformats.org/officeDocument/2006/relationships" id="260" r:id="R6c513891e80e4248"/>
    <p:sldId xmlns:r="http://schemas.openxmlformats.org/officeDocument/2006/relationships" id="261" r:id="Rfcc579c89af6437c"/>
    <p:sldId xmlns:r="http://schemas.openxmlformats.org/officeDocument/2006/relationships" id="262" r:id="R8f59af65967d46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faa39c680b4805" /><Relationship Type="http://schemas.openxmlformats.org/officeDocument/2006/relationships/slide" Target="/ppt/slides/slide1.xml" Id="Re4162e9f4e1a4a62" /><Relationship Type="http://schemas.openxmlformats.org/officeDocument/2006/relationships/slide" Target="/ppt/slides/slide2.xml" Id="R43f3c536b9324076" /><Relationship Type="http://schemas.openxmlformats.org/officeDocument/2006/relationships/slide" Target="/ppt/slides/slide3.xml" Id="R6a7dd45945e346da" /><Relationship Type="http://schemas.openxmlformats.org/officeDocument/2006/relationships/slide" Target="/ppt/slides/slide4.xml" Id="R8cd41feac56c48cf" /><Relationship Type="http://schemas.openxmlformats.org/officeDocument/2006/relationships/slide" Target="/ppt/slides/slide5.xml" Id="R6c513891e80e4248" /><Relationship Type="http://schemas.openxmlformats.org/officeDocument/2006/relationships/slide" Target="/ppt/slides/slide6.xml" Id="Rfcc579c89af6437c" /><Relationship Type="http://schemas.openxmlformats.org/officeDocument/2006/relationships/slide" Target="/ppt/slides/slide7.xml" Id="R8f59af65967d46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0cd25bd3b041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9599d097d4937" /><Relationship Type="http://schemas.openxmlformats.org/officeDocument/2006/relationships/theme" Target="/ppt/slideMasters/theme/theme1.xml" Id="Re77c6f1e86e541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f9599d097d49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a6f8021d048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e8b3ea47442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62f6cb70c4b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9f00d209674b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07c78eefa43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081c104fd448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09221113343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HIMLA STYR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HIMLA STYR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101 268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131 261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550 126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NIKOLAI VEDDE BRATHAUG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Bergvegen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926 089 293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HIMLA STYR AS</a:t>
            </a:r>
          </a:p>
        </p:txBody>
      </p:sp>
    </p:spTree>
  </p:cSld>
  <p:clrMapOvr>
    <a:masterClrMapping xmlns:a="http://schemas.openxmlformats.org/drawingml/2006/main"/>
  </p:clrMapOvr>
</p:sld>
</file>