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8d9cc0ca104c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b2ccee925b4b63"/>
  </p:sldMasterIdLst>
  <p:sldIdLst>
    <p:sldId xmlns:r="http://schemas.openxmlformats.org/officeDocument/2006/relationships" id="256" r:id="R9a89478c54724460"/>
    <p:sldId xmlns:r="http://schemas.openxmlformats.org/officeDocument/2006/relationships" id="257" r:id="Rd422bbe8e9d1400d"/>
    <p:sldId xmlns:r="http://schemas.openxmlformats.org/officeDocument/2006/relationships" id="258" r:id="R5e282df76edd4c79"/>
    <p:sldId xmlns:r="http://schemas.openxmlformats.org/officeDocument/2006/relationships" id="259" r:id="R068cc79e96aa496a"/>
    <p:sldId xmlns:r="http://schemas.openxmlformats.org/officeDocument/2006/relationships" id="260" r:id="R9e43f5725f454a9f"/>
    <p:sldId xmlns:r="http://schemas.openxmlformats.org/officeDocument/2006/relationships" id="261" r:id="R3ac08c8985d641e7"/>
    <p:sldId xmlns:r="http://schemas.openxmlformats.org/officeDocument/2006/relationships" id="262" r:id="R1ed9c5cff3274e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b2ccee925b4b63" /><Relationship Type="http://schemas.openxmlformats.org/officeDocument/2006/relationships/slide" Target="/ppt/slides/slide1.xml" Id="R9a89478c54724460" /><Relationship Type="http://schemas.openxmlformats.org/officeDocument/2006/relationships/slide" Target="/ppt/slides/slide2.xml" Id="Rd422bbe8e9d1400d" /><Relationship Type="http://schemas.openxmlformats.org/officeDocument/2006/relationships/slide" Target="/ppt/slides/slide3.xml" Id="R5e282df76edd4c79" /><Relationship Type="http://schemas.openxmlformats.org/officeDocument/2006/relationships/slide" Target="/ppt/slides/slide4.xml" Id="R068cc79e96aa496a" /><Relationship Type="http://schemas.openxmlformats.org/officeDocument/2006/relationships/slide" Target="/ppt/slides/slide5.xml" Id="R9e43f5725f454a9f" /><Relationship Type="http://schemas.openxmlformats.org/officeDocument/2006/relationships/slide" Target="/ppt/slides/slide6.xml" Id="R3ac08c8985d641e7" /><Relationship Type="http://schemas.openxmlformats.org/officeDocument/2006/relationships/slide" Target="/ppt/slides/slide7.xml" Id="R1ed9c5cff3274e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e3b781c90248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cb0c481714114" /><Relationship Type="http://schemas.openxmlformats.org/officeDocument/2006/relationships/theme" Target="/ppt/slideMasters/theme/theme1.xml" Id="R4e7a18d5a7e74f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0cb0c4817141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6868f623747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085b940334b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2eae403e542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2dce9168e4e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4febcee694b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ba572cbec47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739898f474e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ORH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ORH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346 672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822 884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833 913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 OVE REIN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926 088 041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