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0582e1208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3eb1939c048eb"/>
  </p:sldMasterIdLst>
  <p:sldIdLst>
    <p:sldId xmlns:r="http://schemas.openxmlformats.org/officeDocument/2006/relationships" id="256" r:id="R6566590713fe4a4b"/>
    <p:sldId xmlns:r="http://schemas.openxmlformats.org/officeDocument/2006/relationships" id="257" r:id="Rd27d811ff0594d71"/>
    <p:sldId xmlns:r="http://schemas.openxmlformats.org/officeDocument/2006/relationships" id="258" r:id="R3698b6d94fad4773"/>
    <p:sldId xmlns:r="http://schemas.openxmlformats.org/officeDocument/2006/relationships" id="259" r:id="R1b9c652b0b0a4488"/>
    <p:sldId xmlns:r="http://schemas.openxmlformats.org/officeDocument/2006/relationships" id="260" r:id="R6875f9a83e2c4722"/>
    <p:sldId xmlns:r="http://schemas.openxmlformats.org/officeDocument/2006/relationships" id="261" r:id="R4d7dc6b643d2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3eb1939c048eb" /><Relationship Type="http://schemas.openxmlformats.org/officeDocument/2006/relationships/slide" Target="/ppt/slides/slide1.xml" Id="R6566590713fe4a4b" /><Relationship Type="http://schemas.openxmlformats.org/officeDocument/2006/relationships/slide" Target="/ppt/slides/slide2.xml" Id="Rd27d811ff0594d71" /><Relationship Type="http://schemas.openxmlformats.org/officeDocument/2006/relationships/slide" Target="/ppt/slides/slide3.xml" Id="R3698b6d94fad4773" /><Relationship Type="http://schemas.openxmlformats.org/officeDocument/2006/relationships/slide" Target="/ppt/slides/slide4.xml" Id="R1b9c652b0b0a4488" /><Relationship Type="http://schemas.openxmlformats.org/officeDocument/2006/relationships/slide" Target="/ppt/slides/slide5.xml" Id="R6875f9a83e2c4722" /><Relationship Type="http://schemas.openxmlformats.org/officeDocument/2006/relationships/slide" Target="/ppt/slides/slide6.xml" Id="R4d7dc6b643d2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ace79c44f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3462064774a2e" /><Relationship Type="http://schemas.openxmlformats.org/officeDocument/2006/relationships/theme" Target="/ppt/slideMasters/theme/theme1.xml" Id="R7d77ca158e1f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346206477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4efe4654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05b66d44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be3b722aa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fd94fc63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97e3582647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f4ce7189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