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f6f02361c244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9e25a4841e4f41"/>
  </p:sldMasterIdLst>
  <p:sldIdLst>
    <p:sldId xmlns:r="http://schemas.openxmlformats.org/officeDocument/2006/relationships" id="256" r:id="Rec31d9c7ce554fa5"/>
    <p:sldId xmlns:r="http://schemas.openxmlformats.org/officeDocument/2006/relationships" id="257" r:id="Rb676b37d23cc47f1"/>
    <p:sldId xmlns:r="http://schemas.openxmlformats.org/officeDocument/2006/relationships" id="258" r:id="Rcb9da8ea059848f1"/>
    <p:sldId xmlns:r="http://schemas.openxmlformats.org/officeDocument/2006/relationships" id="259" r:id="R79d5b2bf7dfb4acd"/>
    <p:sldId xmlns:r="http://schemas.openxmlformats.org/officeDocument/2006/relationships" id="260" r:id="R6538439d0c204750"/>
    <p:sldId xmlns:r="http://schemas.openxmlformats.org/officeDocument/2006/relationships" id="261" r:id="R335040e7db894633"/>
    <p:sldId xmlns:r="http://schemas.openxmlformats.org/officeDocument/2006/relationships" id="262" r:id="Ra4e47e93fbec4d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9e25a4841e4f41" /><Relationship Type="http://schemas.openxmlformats.org/officeDocument/2006/relationships/slide" Target="/ppt/slides/slide1.xml" Id="Rec31d9c7ce554fa5" /><Relationship Type="http://schemas.openxmlformats.org/officeDocument/2006/relationships/slide" Target="/ppt/slides/slide2.xml" Id="Rb676b37d23cc47f1" /><Relationship Type="http://schemas.openxmlformats.org/officeDocument/2006/relationships/slide" Target="/ppt/slides/slide3.xml" Id="Rcb9da8ea059848f1" /><Relationship Type="http://schemas.openxmlformats.org/officeDocument/2006/relationships/slide" Target="/ppt/slides/slide4.xml" Id="R79d5b2bf7dfb4acd" /><Relationship Type="http://schemas.openxmlformats.org/officeDocument/2006/relationships/slide" Target="/ppt/slides/slide5.xml" Id="R6538439d0c204750" /><Relationship Type="http://schemas.openxmlformats.org/officeDocument/2006/relationships/slide" Target="/ppt/slides/slide6.xml" Id="R335040e7db894633" /><Relationship Type="http://schemas.openxmlformats.org/officeDocument/2006/relationships/slide" Target="/ppt/slides/slide7.xml" Id="Ra4e47e93fbec4d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c0c7e674140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aeec526314dba" /><Relationship Type="http://schemas.openxmlformats.org/officeDocument/2006/relationships/theme" Target="/ppt/slideMasters/theme/theme1.xml" Id="R7f5f0120875b4b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aeec526314d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027e47c8348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5203af1dd4f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c9e30caaf4d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5f957040140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262111a5141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51711d1ed4a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07b300aa8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DIMMENCORP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DIMMENCORP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423 086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563 250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PER-HELGE DIMMEN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Per-Helge Dimmen, Lerstadlia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926 067 834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