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a03caa4fa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57b21f76544de"/>
  </p:sldMasterIdLst>
  <p:sldIdLst>
    <p:sldId xmlns:r="http://schemas.openxmlformats.org/officeDocument/2006/relationships" id="256" r:id="R1b06e537b21c42e1"/>
    <p:sldId xmlns:r="http://schemas.openxmlformats.org/officeDocument/2006/relationships" id="257" r:id="Rd50e8065e8e14f74"/>
    <p:sldId xmlns:r="http://schemas.openxmlformats.org/officeDocument/2006/relationships" id="258" r:id="R1ef0587cf4d84775"/>
    <p:sldId xmlns:r="http://schemas.openxmlformats.org/officeDocument/2006/relationships" id="259" r:id="Rf24fb419aaa944cd"/>
    <p:sldId xmlns:r="http://schemas.openxmlformats.org/officeDocument/2006/relationships" id="260" r:id="R3ccb68b715d5424f"/>
    <p:sldId xmlns:r="http://schemas.openxmlformats.org/officeDocument/2006/relationships" id="261" r:id="Racfa77cff8954c3a"/>
    <p:sldId xmlns:r="http://schemas.openxmlformats.org/officeDocument/2006/relationships" id="262" r:id="R1896f8f91013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57b21f76544de" /><Relationship Type="http://schemas.openxmlformats.org/officeDocument/2006/relationships/slide" Target="/ppt/slides/slide1.xml" Id="R1b06e537b21c42e1" /><Relationship Type="http://schemas.openxmlformats.org/officeDocument/2006/relationships/slide" Target="/ppt/slides/slide2.xml" Id="Rd50e8065e8e14f74" /><Relationship Type="http://schemas.openxmlformats.org/officeDocument/2006/relationships/slide" Target="/ppt/slides/slide3.xml" Id="R1ef0587cf4d84775" /><Relationship Type="http://schemas.openxmlformats.org/officeDocument/2006/relationships/slide" Target="/ppt/slides/slide4.xml" Id="Rf24fb419aaa944cd" /><Relationship Type="http://schemas.openxmlformats.org/officeDocument/2006/relationships/slide" Target="/ppt/slides/slide5.xml" Id="R3ccb68b715d5424f" /><Relationship Type="http://schemas.openxmlformats.org/officeDocument/2006/relationships/slide" Target="/ppt/slides/slide6.xml" Id="Racfa77cff8954c3a" /><Relationship Type="http://schemas.openxmlformats.org/officeDocument/2006/relationships/slide" Target="/ppt/slides/slide7.xml" Id="R1896f8f91013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33c696504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6902f91b94cf2" /><Relationship Type="http://schemas.openxmlformats.org/officeDocument/2006/relationships/theme" Target="/ppt/slideMasters/theme/theme1.xml" Id="R84e4947037d4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6902f91b9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5be6f9889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1c8966a2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6ff8ffc36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3dc7fd60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8c2feb9c8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b4d44614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ea6122977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 IN 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 IN 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NJØTEN HILDE K.NØDING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Langås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926 061 615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