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e546c10d7341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298576ad9e47d4"/>
  </p:sldMasterIdLst>
  <p:sldIdLst>
    <p:sldId xmlns:r="http://schemas.openxmlformats.org/officeDocument/2006/relationships" id="256" r:id="R552ba2630c5b4a6b"/>
    <p:sldId xmlns:r="http://schemas.openxmlformats.org/officeDocument/2006/relationships" id="257" r:id="Rd6ab1af524f14ee8"/>
    <p:sldId xmlns:r="http://schemas.openxmlformats.org/officeDocument/2006/relationships" id="258" r:id="Rdeedcbb7ffc54831"/>
    <p:sldId xmlns:r="http://schemas.openxmlformats.org/officeDocument/2006/relationships" id="259" r:id="R66386403b390430e"/>
    <p:sldId xmlns:r="http://schemas.openxmlformats.org/officeDocument/2006/relationships" id="260" r:id="R1747e72f3bd742d0"/>
    <p:sldId xmlns:r="http://schemas.openxmlformats.org/officeDocument/2006/relationships" id="261" r:id="R871a61d311bd44c3"/>
    <p:sldId xmlns:r="http://schemas.openxmlformats.org/officeDocument/2006/relationships" id="262" r:id="R997d35c0b11649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98576ad9e47d4" /><Relationship Type="http://schemas.openxmlformats.org/officeDocument/2006/relationships/slide" Target="/ppt/slides/slide1.xml" Id="R552ba2630c5b4a6b" /><Relationship Type="http://schemas.openxmlformats.org/officeDocument/2006/relationships/slide" Target="/ppt/slides/slide2.xml" Id="Rd6ab1af524f14ee8" /><Relationship Type="http://schemas.openxmlformats.org/officeDocument/2006/relationships/slide" Target="/ppt/slides/slide3.xml" Id="Rdeedcbb7ffc54831" /><Relationship Type="http://schemas.openxmlformats.org/officeDocument/2006/relationships/slide" Target="/ppt/slides/slide4.xml" Id="R66386403b390430e" /><Relationship Type="http://schemas.openxmlformats.org/officeDocument/2006/relationships/slide" Target="/ppt/slides/slide5.xml" Id="R1747e72f3bd742d0" /><Relationship Type="http://schemas.openxmlformats.org/officeDocument/2006/relationships/slide" Target="/ppt/slides/slide6.xml" Id="R871a61d311bd44c3" /><Relationship Type="http://schemas.openxmlformats.org/officeDocument/2006/relationships/slide" Target="/ppt/slides/slide7.xml" Id="R997d35c0b11649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658fcfc6f46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73af52f7644e8" /><Relationship Type="http://schemas.openxmlformats.org/officeDocument/2006/relationships/theme" Target="/ppt/slideMasters/theme/theme1.xml" Id="Rd265731b70d747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473af52f7644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b6e1cd0d441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c8ee8e2be41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3a5233a6c45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b3b6dd8db40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48409e42f47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ddc3cfebb46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d75bce63946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FLANDERS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FLANDERS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FLANDERS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FLANDERS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FLANDERS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FLANDERS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275 531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2 441 881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FLANDERS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LUND FRANCKE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FLANDERS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Francke Lund, Vestveien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926 060 929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FLANDERS INVEST AS</a:t>
            </a:r>
          </a:p>
        </p:txBody>
      </p:sp>
    </p:spTree>
  </p:cSld>
  <p:clrMapOvr>
    <a:masterClrMapping xmlns:a="http://schemas.openxmlformats.org/drawingml/2006/main"/>
  </p:clrMapOvr>
</p:sld>
</file>