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3dddde884d42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1892050dfd444c"/>
  </p:sldMasterIdLst>
  <p:sldIdLst>
    <p:sldId xmlns:r="http://schemas.openxmlformats.org/officeDocument/2006/relationships" id="256" r:id="Rc2e55b56a6714b76"/>
    <p:sldId xmlns:r="http://schemas.openxmlformats.org/officeDocument/2006/relationships" id="257" r:id="R668ed07dc4414a20"/>
    <p:sldId xmlns:r="http://schemas.openxmlformats.org/officeDocument/2006/relationships" id="258" r:id="Ra21ed227468b4f4a"/>
    <p:sldId xmlns:r="http://schemas.openxmlformats.org/officeDocument/2006/relationships" id="259" r:id="R962e8a6b3c80478f"/>
    <p:sldId xmlns:r="http://schemas.openxmlformats.org/officeDocument/2006/relationships" id="260" r:id="Rb7552853ef2443a7"/>
    <p:sldId xmlns:r="http://schemas.openxmlformats.org/officeDocument/2006/relationships" id="261" r:id="Re5b6ebaff0924956"/>
    <p:sldId xmlns:r="http://schemas.openxmlformats.org/officeDocument/2006/relationships" id="262" r:id="Rca4d5adeefaf40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892050dfd444c" /><Relationship Type="http://schemas.openxmlformats.org/officeDocument/2006/relationships/slide" Target="/ppt/slides/slide1.xml" Id="Rc2e55b56a6714b76" /><Relationship Type="http://schemas.openxmlformats.org/officeDocument/2006/relationships/slide" Target="/ppt/slides/slide2.xml" Id="R668ed07dc4414a20" /><Relationship Type="http://schemas.openxmlformats.org/officeDocument/2006/relationships/slide" Target="/ppt/slides/slide3.xml" Id="Ra21ed227468b4f4a" /><Relationship Type="http://schemas.openxmlformats.org/officeDocument/2006/relationships/slide" Target="/ppt/slides/slide4.xml" Id="R962e8a6b3c80478f" /><Relationship Type="http://schemas.openxmlformats.org/officeDocument/2006/relationships/slide" Target="/ppt/slides/slide5.xml" Id="Rb7552853ef2443a7" /><Relationship Type="http://schemas.openxmlformats.org/officeDocument/2006/relationships/slide" Target="/ppt/slides/slide6.xml" Id="Re5b6ebaff0924956" /><Relationship Type="http://schemas.openxmlformats.org/officeDocument/2006/relationships/slide" Target="/ppt/slides/slide7.xml" Id="Rca4d5adeefaf40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1a95518294d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5f5e61de4464a" /><Relationship Type="http://schemas.openxmlformats.org/officeDocument/2006/relationships/theme" Target="/ppt/slideMasters/theme/theme1.xml" Id="R1da19a4deb1b45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a5f5e61de446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2ca3926ab43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f5877125840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fdddb47ba43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84eac936e4f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84e979d1642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0615f5c5249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a21557ad843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UFS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UFS INVEST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362 702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HAUGANE BJØRNAR UFS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Nordbøbergja 198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926 060 414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UFS INVEST AS</a:t>
            </a:r>
          </a:p>
        </p:txBody>
      </p:sp>
    </p:spTree>
  </p:cSld>
  <p:clrMapOvr>
    <a:masterClrMapping xmlns:a="http://schemas.openxmlformats.org/drawingml/2006/main"/>
  </p:clrMapOvr>
</p:sld>
</file>