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e6ebed521648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19fa24e03b46bb"/>
  </p:sldMasterIdLst>
  <p:sldIdLst>
    <p:sldId xmlns:r="http://schemas.openxmlformats.org/officeDocument/2006/relationships" id="256" r:id="R4d6364869261485e"/>
    <p:sldId xmlns:r="http://schemas.openxmlformats.org/officeDocument/2006/relationships" id="257" r:id="Ra2d753932cd444ee"/>
    <p:sldId xmlns:r="http://schemas.openxmlformats.org/officeDocument/2006/relationships" id="258" r:id="R8b7cb6b421424322"/>
    <p:sldId xmlns:r="http://schemas.openxmlformats.org/officeDocument/2006/relationships" id="259" r:id="Rb7f906c4577349da"/>
    <p:sldId xmlns:r="http://schemas.openxmlformats.org/officeDocument/2006/relationships" id="260" r:id="R845c8ddaba33472a"/>
    <p:sldId xmlns:r="http://schemas.openxmlformats.org/officeDocument/2006/relationships" id="261" r:id="R22dd52fd35f7488f"/>
    <p:sldId xmlns:r="http://schemas.openxmlformats.org/officeDocument/2006/relationships" id="262" r:id="Rfb9e87f9df804b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19fa24e03b46bb" /><Relationship Type="http://schemas.openxmlformats.org/officeDocument/2006/relationships/slide" Target="/ppt/slides/slide1.xml" Id="R4d6364869261485e" /><Relationship Type="http://schemas.openxmlformats.org/officeDocument/2006/relationships/slide" Target="/ppt/slides/slide2.xml" Id="Ra2d753932cd444ee" /><Relationship Type="http://schemas.openxmlformats.org/officeDocument/2006/relationships/slide" Target="/ppt/slides/slide3.xml" Id="R8b7cb6b421424322" /><Relationship Type="http://schemas.openxmlformats.org/officeDocument/2006/relationships/slide" Target="/ppt/slides/slide4.xml" Id="Rb7f906c4577349da" /><Relationship Type="http://schemas.openxmlformats.org/officeDocument/2006/relationships/slide" Target="/ppt/slides/slide5.xml" Id="R845c8ddaba33472a" /><Relationship Type="http://schemas.openxmlformats.org/officeDocument/2006/relationships/slide" Target="/ppt/slides/slide6.xml" Id="R22dd52fd35f7488f" /><Relationship Type="http://schemas.openxmlformats.org/officeDocument/2006/relationships/slide" Target="/ppt/slides/slide7.xml" Id="Rfb9e87f9df804b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8e6a1bafbb4d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459dd43d04266" /><Relationship Type="http://schemas.openxmlformats.org/officeDocument/2006/relationships/theme" Target="/ppt/slideMasters/theme/theme1.xml" Id="R3b23bf2e08ca42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d459dd43d042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7b214693e45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fc51ecd8548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cb49aef694b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2eb40525e4f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83acad27e4a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7ed54040343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c723e386043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ØKONOMI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2 991 237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293 323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241 093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402 345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1 344 930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BJØRNAR ANDREASSEN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JANE MERETE ANDREASSEN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1814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926 060 171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ØKONOMI AS</a:t>
            </a:r>
          </a:p>
        </p:txBody>
      </p:sp>
    </p:spTree>
  </p:cSld>
  <p:clrMapOvr>
    <a:masterClrMapping xmlns:a="http://schemas.openxmlformats.org/drawingml/2006/main"/>
  </p:clrMapOvr>
</p:sld>
</file>