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3f2e75106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8b3f7ea57423a"/>
  </p:sldMasterIdLst>
  <p:sldIdLst>
    <p:sldId xmlns:r="http://schemas.openxmlformats.org/officeDocument/2006/relationships" id="256" r:id="R9e396b2eabb8457b"/>
    <p:sldId xmlns:r="http://schemas.openxmlformats.org/officeDocument/2006/relationships" id="257" r:id="Rdcc380a61cba420b"/>
    <p:sldId xmlns:r="http://schemas.openxmlformats.org/officeDocument/2006/relationships" id="258" r:id="Ra8410b603e944925"/>
    <p:sldId xmlns:r="http://schemas.openxmlformats.org/officeDocument/2006/relationships" id="259" r:id="R4b686b5d525d45e5"/>
    <p:sldId xmlns:r="http://schemas.openxmlformats.org/officeDocument/2006/relationships" id="260" r:id="R42e6713a99f64b93"/>
    <p:sldId xmlns:r="http://schemas.openxmlformats.org/officeDocument/2006/relationships" id="261" r:id="R7dfb40a8423b4a5a"/>
    <p:sldId xmlns:r="http://schemas.openxmlformats.org/officeDocument/2006/relationships" id="262" r:id="R6133336f8ec0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8b3f7ea57423a" /><Relationship Type="http://schemas.openxmlformats.org/officeDocument/2006/relationships/slide" Target="/ppt/slides/slide1.xml" Id="R9e396b2eabb8457b" /><Relationship Type="http://schemas.openxmlformats.org/officeDocument/2006/relationships/slide" Target="/ppt/slides/slide2.xml" Id="Rdcc380a61cba420b" /><Relationship Type="http://schemas.openxmlformats.org/officeDocument/2006/relationships/slide" Target="/ppt/slides/slide3.xml" Id="Ra8410b603e944925" /><Relationship Type="http://schemas.openxmlformats.org/officeDocument/2006/relationships/slide" Target="/ppt/slides/slide4.xml" Id="R4b686b5d525d45e5" /><Relationship Type="http://schemas.openxmlformats.org/officeDocument/2006/relationships/slide" Target="/ppt/slides/slide5.xml" Id="R42e6713a99f64b93" /><Relationship Type="http://schemas.openxmlformats.org/officeDocument/2006/relationships/slide" Target="/ppt/slides/slide6.xml" Id="R7dfb40a8423b4a5a" /><Relationship Type="http://schemas.openxmlformats.org/officeDocument/2006/relationships/slide" Target="/ppt/slides/slide7.xml" Id="R6133336f8ec0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92fab46a2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05d14b83a48fd" /><Relationship Type="http://schemas.openxmlformats.org/officeDocument/2006/relationships/theme" Target="/ppt/slideMasters/theme/theme1.xml" Id="R9dac13f9de97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05d14b83a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f682e76c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32e6bac5d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d00d12a5c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f83784fbe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b039dd484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1026503ea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60865e22c47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HOLSTHENRIKSEN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HOLSTHENRIKSEN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JARL HOLST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