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b6fa746cf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34df21f28c4d2e"/>
  </p:sldMasterIdLst>
  <p:sldIdLst>
    <p:sldId xmlns:r="http://schemas.openxmlformats.org/officeDocument/2006/relationships" id="256" r:id="R8f0969e4136a460d"/>
    <p:sldId xmlns:r="http://schemas.openxmlformats.org/officeDocument/2006/relationships" id="257" r:id="R89626e895e934598"/>
    <p:sldId xmlns:r="http://schemas.openxmlformats.org/officeDocument/2006/relationships" id="258" r:id="Re8f4027b5a7a48a7"/>
    <p:sldId xmlns:r="http://schemas.openxmlformats.org/officeDocument/2006/relationships" id="259" r:id="R2d5bac001e77479a"/>
    <p:sldId xmlns:r="http://schemas.openxmlformats.org/officeDocument/2006/relationships" id="260" r:id="R3fdb82220b84466b"/>
    <p:sldId xmlns:r="http://schemas.openxmlformats.org/officeDocument/2006/relationships" id="261" r:id="R340f925a81a2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4df21f28c4d2e" /><Relationship Type="http://schemas.openxmlformats.org/officeDocument/2006/relationships/slide" Target="/ppt/slides/slide1.xml" Id="R8f0969e4136a460d" /><Relationship Type="http://schemas.openxmlformats.org/officeDocument/2006/relationships/slide" Target="/ppt/slides/slide2.xml" Id="R89626e895e934598" /><Relationship Type="http://schemas.openxmlformats.org/officeDocument/2006/relationships/slide" Target="/ppt/slides/slide3.xml" Id="Re8f4027b5a7a48a7" /><Relationship Type="http://schemas.openxmlformats.org/officeDocument/2006/relationships/slide" Target="/ppt/slides/slide4.xml" Id="R2d5bac001e77479a" /><Relationship Type="http://schemas.openxmlformats.org/officeDocument/2006/relationships/slide" Target="/ppt/slides/slide5.xml" Id="R3fdb82220b84466b" /><Relationship Type="http://schemas.openxmlformats.org/officeDocument/2006/relationships/slide" Target="/ppt/slides/slide6.xml" Id="R340f925a81a2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93560163a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51e2ff3443f9" /><Relationship Type="http://schemas.openxmlformats.org/officeDocument/2006/relationships/theme" Target="/ppt/slideMasters/theme/theme1.xml" Id="R808af26f1cdb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f51e2ff34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7c3530db4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70d038bc2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a115db11c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6a23e6ec6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6385b72e4f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87655c2ef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HOLSTHENRIKSEN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HOLSTHENRIKSEN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HOLSTHENRIKSEN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HOLSTHENRIKSEN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HOLSTHENRIKSEN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HOLSTHENRIKSEN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926 057 014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HOLSTHENRIKSEN INVEST AS</a:t>
            </a:r>
          </a:p>
        </p:txBody>
      </p:sp>
    </p:spTree>
  </p:cSld>
  <p:clrMapOvr>
    <a:masterClrMapping xmlns:a="http://schemas.openxmlformats.org/drawingml/2006/main"/>
  </p:clrMapOvr>
</p:sld>
</file>