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d2dca39d94d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0fe286ced4ff5"/>
  </p:sldMasterIdLst>
  <p:sldIdLst>
    <p:sldId xmlns:r="http://schemas.openxmlformats.org/officeDocument/2006/relationships" id="256" r:id="R087bff618ca94b1c"/>
    <p:sldId xmlns:r="http://schemas.openxmlformats.org/officeDocument/2006/relationships" id="257" r:id="Rfcf6cdeeddd2478d"/>
    <p:sldId xmlns:r="http://schemas.openxmlformats.org/officeDocument/2006/relationships" id="258" r:id="Rd8fac8cfcb8c4828"/>
    <p:sldId xmlns:r="http://schemas.openxmlformats.org/officeDocument/2006/relationships" id="259" r:id="R5b15731a34be4350"/>
    <p:sldId xmlns:r="http://schemas.openxmlformats.org/officeDocument/2006/relationships" id="260" r:id="Ra50acfab7ce24e71"/>
    <p:sldId xmlns:r="http://schemas.openxmlformats.org/officeDocument/2006/relationships" id="261" r:id="Rb5846efef6be4fbf"/>
    <p:sldId xmlns:r="http://schemas.openxmlformats.org/officeDocument/2006/relationships" id="262" r:id="R41582008a7dd49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0fe286ced4ff5" /><Relationship Type="http://schemas.openxmlformats.org/officeDocument/2006/relationships/slide" Target="/ppt/slides/slide1.xml" Id="R087bff618ca94b1c" /><Relationship Type="http://schemas.openxmlformats.org/officeDocument/2006/relationships/slide" Target="/ppt/slides/slide2.xml" Id="Rfcf6cdeeddd2478d" /><Relationship Type="http://schemas.openxmlformats.org/officeDocument/2006/relationships/slide" Target="/ppt/slides/slide3.xml" Id="Rd8fac8cfcb8c4828" /><Relationship Type="http://schemas.openxmlformats.org/officeDocument/2006/relationships/slide" Target="/ppt/slides/slide4.xml" Id="R5b15731a34be4350" /><Relationship Type="http://schemas.openxmlformats.org/officeDocument/2006/relationships/slide" Target="/ppt/slides/slide5.xml" Id="Ra50acfab7ce24e71" /><Relationship Type="http://schemas.openxmlformats.org/officeDocument/2006/relationships/slide" Target="/ppt/slides/slide6.xml" Id="Rb5846efef6be4fbf" /><Relationship Type="http://schemas.openxmlformats.org/officeDocument/2006/relationships/slide" Target="/ppt/slides/slide7.xml" Id="R41582008a7dd49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55ecebbf9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af16c9556401e" /><Relationship Type="http://schemas.openxmlformats.org/officeDocument/2006/relationships/theme" Target="/ppt/slideMasters/theme/theme1.xml" Id="R4090ae3c16b74a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af16c9556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bed47b6cb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7badb0afc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cb21c8d4a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c32769c1a47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04cb57beb40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cbad39b8449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b89a304f2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SUNDFJELL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790 118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Fjordbygdveien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926 055 437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