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5dc7e295c41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33e234e6b74c38"/>
  </p:sldMasterIdLst>
  <p:sldIdLst>
    <p:sldId xmlns:r="http://schemas.openxmlformats.org/officeDocument/2006/relationships" id="256" r:id="Rea62c43c14dc4499"/>
    <p:sldId xmlns:r="http://schemas.openxmlformats.org/officeDocument/2006/relationships" id="257" r:id="R4f81d394bab34c15"/>
    <p:sldId xmlns:r="http://schemas.openxmlformats.org/officeDocument/2006/relationships" id="258" r:id="R6d9261a50d3e4a01"/>
    <p:sldId xmlns:r="http://schemas.openxmlformats.org/officeDocument/2006/relationships" id="259" r:id="R1f96741320284c36"/>
    <p:sldId xmlns:r="http://schemas.openxmlformats.org/officeDocument/2006/relationships" id="260" r:id="R7891b089123b4b44"/>
    <p:sldId xmlns:r="http://schemas.openxmlformats.org/officeDocument/2006/relationships" id="261" r:id="Rdfaa48e9ea5e40a9"/>
    <p:sldId xmlns:r="http://schemas.openxmlformats.org/officeDocument/2006/relationships" id="262" r:id="Rcfa2b2c4dd3542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3e234e6b74c38" /><Relationship Type="http://schemas.openxmlformats.org/officeDocument/2006/relationships/slide" Target="/ppt/slides/slide1.xml" Id="Rea62c43c14dc4499" /><Relationship Type="http://schemas.openxmlformats.org/officeDocument/2006/relationships/slide" Target="/ppt/slides/slide2.xml" Id="R4f81d394bab34c15" /><Relationship Type="http://schemas.openxmlformats.org/officeDocument/2006/relationships/slide" Target="/ppt/slides/slide3.xml" Id="R6d9261a50d3e4a01" /><Relationship Type="http://schemas.openxmlformats.org/officeDocument/2006/relationships/slide" Target="/ppt/slides/slide4.xml" Id="R1f96741320284c36" /><Relationship Type="http://schemas.openxmlformats.org/officeDocument/2006/relationships/slide" Target="/ppt/slides/slide5.xml" Id="R7891b089123b4b44" /><Relationship Type="http://schemas.openxmlformats.org/officeDocument/2006/relationships/slide" Target="/ppt/slides/slide6.xml" Id="Rdfaa48e9ea5e40a9" /><Relationship Type="http://schemas.openxmlformats.org/officeDocument/2006/relationships/slide" Target="/ppt/slides/slide7.xml" Id="Rcfa2b2c4dd3542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5dafa15584d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1437707674558" /><Relationship Type="http://schemas.openxmlformats.org/officeDocument/2006/relationships/theme" Target="/ppt/slideMasters/theme/theme1.xml" Id="R340cb8ba6bfd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714377076745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9a0e30e2f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05b03072843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f27b394c944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b5d3e6a174d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bbf6f39164c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9d7b74fff4c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c19efb54843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LINEOS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LINEOS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5 355 397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MÆHLE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Smiursbakken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